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9" r:id="rId3"/>
    <p:sldId id="267" r:id="rId4"/>
    <p:sldId id="260" r:id="rId5"/>
    <p:sldId id="274" r:id="rId6"/>
    <p:sldId id="285" r:id="rId7"/>
    <p:sldId id="286" r:id="rId8"/>
    <p:sldId id="268" r:id="rId9"/>
    <p:sldId id="273" r:id="rId10"/>
    <p:sldId id="275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61CB35-889E-4B54-8544-221263688D56}" v="13" dt="2023-08-08T13:53:57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alia Solaris" userId="ddbe47458a133e8d" providerId="LiveId" clId="{D961CB35-889E-4B54-8544-221263688D56}"/>
    <pc:docChg chg="undo redo custSel addSld delSld modSld sldOrd">
      <pc:chgData name="Regalia Solaris" userId="ddbe47458a133e8d" providerId="LiveId" clId="{D961CB35-889E-4B54-8544-221263688D56}" dt="2023-08-08T13:54:01.951" v="284" actId="47"/>
      <pc:docMkLst>
        <pc:docMk/>
      </pc:docMkLst>
      <pc:sldChg chg="addSp delSp modSp mod">
        <pc:chgData name="Regalia Solaris" userId="ddbe47458a133e8d" providerId="LiveId" clId="{D961CB35-889E-4B54-8544-221263688D56}" dt="2023-08-08T13:53:57.363" v="283" actId="1076"/>
        <pc:sldMkLst>
          <pc:docMk/>
          <pc:sldMk cId="743172911" sldId="257"/>
        </pc:sldMkLst>
        <pc:spChg chg="mod">
          <ac:chgData name="Regalia Solaris" userId="ddbe47458a133e8d" providerId="LiveId" clId="{D961CB35-889E-4B54-8544-221263688D56}" dt="2023-08-08T13:51:37.654" v="221" actId="1076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Regalia Solaris" userId="ddbe47458a133e8d" providerId="LiveId" clId="{D961CB35-889E-4B54-8544-221263688D56}" dt="2023-08-08T13:51:42.444" v="222" actId="1076"/>
          <ac:spMkLst>
            <pc:docMk/>
            <pc:sldMk cId="743172911" sldId="257"/>
            <ac:spMk id="4" creationId="{72BF49D9-2FCE-4950-8B1C-F580CC18F4C9}"/>
          </ac:spMkLst>
        </pc:spChg>
        <pc:spChg chg="add mod">
          <ac:chgData name="Regalia Solaris" userId="ddbe47458a133e8d" providerId="LiveId" clId="{D961CB35-889E-4B54-8544-221263688D56}" dt="2023-08-08T13:52:54.025" v="270" actId="122"/>
          <ac:spMkLst>
            <pc:docMk/>
            <pc:sldMk cId="743172911" sldId="257"/>
            <ac:spMk id="6" creationId="{D57A1593-8DD3-DD37-21F2-93F5808CF5D0}"/>
          </ac:spMkLst>
        </pc:spChg>
        <pc:graphicFrameChg chg="add mod modGraphic">
          <ac:chgData name="Regalia Solaris" userId="ddbe47458a133e8d" providerId="LiveId" clId="{D961CB35-889E-4B54-8544-221263688D56}" dt="2023-08-08T13:53:33.648" v="276" actId="1076"/>
          <ac:graphicFrameMkLst>
            <pc:docMk/>
            <pc:sldMk cId="743172911" sldId="257"/>
            <ac:graphicFrameMk id="5" creationId="{80FD9D13-37E5-EF88-1EF8-C4AE15673194}"/>
          </ac:graphicFrameMkLst>
        </pc:graphicFrameChg>
        <pc:picChg chg="add mod">
          <ac:chgData name="Regalia Solaris" userId="ddbe47458a133e8d" providerId="LiveId" clId="{D961CB35-889E-4B54-8544-221263688D56}" dt="2023-08-08T13:53:57.363" v="283" actId="1076"/>
          <ac:picMkLst>
            <pc:docMk/>
            <pc:sldMk cId="743172911" sldId="257"/>
            <ac:picMk id="7" creationId="{D9F19C75-E2FF-0BD1-E5AA-3A2102315E28}"/>
          </ac:picMkLst>
        </pc:picChg>
        <pc:picChg chg="del">
          <ac:chgData name="Regalia Solaris" userId="ddbe47458a133e8d" providerId="LiveId" clId="{D961CB35-889E-4B54-8544-221263688D56}" dt="2023-08-08T13:53:49.680" v="281" actId="478"/>
          <ac:picMkLst>
            <pc:docMk/>
            <pc:sldMk cId="743172911" sldId="257"/>
            <ac:picMk id="2050" creationId="{4A204F92-3430-1CC7-8A99-EF7C27C5D2DE}"/>
          </ac:picMkLst>
        </pc:picChg>
      </pc:sldChg>
      <pc:sldChg chg="add del ord">
        <pc:chgData name="Regalia Solaris" userId="ddbe47458a133e8d" providerId="LiveId" clId="{D961CB35-889E-4B54-8544-221263688D56}" dt="2023-08-08T13:53:43.137" v="280"/>
        <pc:sldMkLst>
          <pc:docMk/>
          <pc:sldMk cId="2066355306" sldId="259"/>
        </pc:sldMkLst>
      </pc:sldChg>
      <pc:sldChg chg="del">
        <pc:chgData name="Regalia Solaris" userId="ddbe47458a133e8d" providerId="LiveId" clId="{D961CB35-889E-4B54-8544-221263688D56}" dt="2023-08-08T13:54:01.951" v="284" actId="47"/>
        <pc:sldMkLst>
          <pc:docMk/>
          <pc:sldMk cId="2603069955" sldId="265"/>
        </pc:sldMkLst>
      </pc:sldChg>
    </pc:docChg>
  </pc:docChgLst>
  <pc:docChgLst>
    <pc:chgData name="Regalia Solaris" userId="ddbe47458a133e8d" providerId="LiveId" clId="{A2AFB5D1-FC95-46B1-8977-65330712930F}"/>
    <pc:docChg chg="undo redo custSel addSld delSld modSld sldOrd">
      <pc:chgData name="Regalia Solaris" userId="ddbe47458a133e8d" providerId="LiveId" clId="{A2AFB5D1-FC95-46B1-8977-65330712930F}" dt="2023-06-27T09:05:16.542" v="2202" actId="1076"/>
      <pc:docMkLst>
        <pc:docMk/>
      </pc:docMkLst>
      <pc:sldChg chg="del">
        <pc:chgData name="Regalia Solaris" userId="ddbe47458a133e8d" providerId="LiveId" clId="{A2AFB5D1-FC95-46B1-8977-65330712930F}" dt="2023-06-11T00:08:02.815" v="0" actId="47"/>
        <pc:sldMkLst>
          <pc:docMk/>
          <pc:sldMk cId="1234004128" sldId="256"/>
        </pc:sldMkLst>
      </pc:sldChg>
      <pc:sldChg chg="addSp modSp mod">
        <pc:chgData name="Regalia Solaris" userId="ddbe47458a133e8d" providerId="LiveId" clId="{A2AFB5D1-FC95-46B1-8977-65330712930F}" dt="2023-06-11T07:13:14.078" v="1415" actId="20577"/>
        <pc:sldMkLst>
          <pc:docMk/>
          <pc:sldMk cId="743172911" sldId="257"/>
        </pc:sldMkLst>
        <pc:spChg chg="mod">
          <ac:chgData name="Regalia Solaris" userId="ddbe47458a133e8d" providerId="LiveId" clId="{A2AFB5D1-FC95-46B1-8977-65330712930F}" dt="2023-06-11T00:10:42.089" v="25" actId="20577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Regalia Solaris" userId="ddbe47458a133e8d" providerId="LiveId" clId="{A2AFB5D1-FC95-46B1-8977-65330712930F}" dt="2023-06-11T07:13:14.078" v="1415" actId="20577"/>
          <ac:spMkLst>
            <pc:docMk/>
            <pc:sldMk cId="743172911" sldId="257"/>
            <ac:spMk id="4" creationId="{72BF49D9-2FCE-4950-8B1C-F580CC18F4C9}"/>
          </ac:spMkLst>
        </pc:spChg>
        <pc:picChg chg="add mod">
          <ac:chgData name="Regalia Solaris" userId="ddbe47458a133e8d" providerId="LiveId" clId="{A2AFB5D1-FC95-46B1-8977-65330712930F}" dt="2023-06-11T00:15:33.144" v="214" actId="1076"/>
          <ac:picMkLst>
            <pc:docMk/>
            <pc:sldMk cId="743172911" sldId="257"/>
            <ac:picMk id="2050" creationId="{4A204F92-3430-1CC7-8A99-EF7C27C5D2DE}"/>
          </ac:picMkLst>
        </pc:picChg>
      </pc:sldChg>
      <pc:sldChg chg="addSp delSp modSp mod">
        <pc:chgData name="Regalia Solaris" userId="ddbe47458a133e8d" providerId="LiveId" clId="{A2AFB5D1-FC95-46B1-8977-65330712930F}" dt="2023-06-27T08:47:14.486" v="1681" actId="14826"/>
        <pc:sldMkLst>
          <pc:docMk/>
          <pc:sldMk cId="3505952789" sldId="258"/>
        </pc:sldMkLst>
        <pc:spChg chg="mod">
          <ac:chgData name="Regalia Solaris" userId="ddbe47458a133e8d" providerId="LiveId" clId="{A2AFB5D1-FC95-46B1-8977-65330712930F}" dt="2023-06-11T16:22:28.679" v="1634" actId="20577"/>
          <ac:spMkLst>
            <pc:docMk/>
            <pc:sldMk cId="3505952789" sldId="258"/>
            <ac:spMk id="2" creationId="{C7A5D019-96A4-4D1E-AFB5-09D65C86E12D}"/>
          </ac:spMkLst>
        </pc:spChg>
        <pc:spChg chg="add del mod">
          <ac:chgData name="Regalia Solaris" userId="ddbe47458a133e8d" providerId="LiveId" clId="{A2AFB5D1-FC95-46B1-8977-65330712930F}" dt="2023-06-11T16:23:27.917" v="1667" actId="5793"/>
          <ac:spMkLst>
            <pc:docMk/>
            <pc:sldMk cId="3505952789" sldId="258"/>
            <ac:spMk id="3" creationId="{A5726603-7893-4AE0-9532-68058044B69D}"/>
          </ac:spMkLst>
        </pc:spChg>
        <pc:picChg chg="add mod">
          <ac:chgData name="Regalia Solaris" userId="ddbe47458a133e8d" providerId="LiveId" clId="{A2AFB5D1-FC95-46B1-8977-65330712930F}" dt="2023-06-27T08:47:14.486" v="1681" actId="14826"/>
          <ac:picMkLst>
            <pc:docMk/>
            <pc:sldMk cId="3505952789" sldId="258"/>
            <ac:picMk id="5" creationId="{36269F0C-8620-95EB-C5DF-D64DD6EB3094}"/>
          </ac:picMkLst>
        </pc:picChg>
        <pc:picChg chg="add mod modCrop">
          <ac:chgData name="Regalia Solaris" userId="ddbe47458a133e8d" providerId="LiveId" clId="{A2AFB5D1-FC95-46B1-8977-65330712930F}" dt="2023-06-11T16:26:09.806" v="1676" actId="1440"/>
          <ac:picMkLst>
            <pc:docMk/>
            <pc:sldMk cId="3505952789" sldId="258"/>
            <ac:picMk id="8" creationId="{D069DEA4-4168-6D8C-C16B-26F5961A6B60}"/>
          </ac:picMkLst>
        </pc:picChg>
        <pc:picChg chg="add mod">
          <ac:chgData name="Regalia Solaris" userId="ddbe47458a133e8d" providerId="LiveId" clId="{A2AFB5D1-FC95-46B1-8977-65330712930F}" dt="2023-06-11T16:26:47.408" v="1680" actId="14100"/>
          <ac:picMkLst>
            <pc:docMk/>
            <pc:sldMk cId="3505952789" sldId="258"/>
            <ac:picMk id="2050" creationId="{062AE0CA-8C84-651A-26C9-269D34471082}"/>
          </ac:picMkLst>
        </pc:picChg>
      </pc:sldChg>
      <pc:sldChg chg="addSp delSp modSp mod">
        <pc:chgData name="Regalia Solaris" userId="ddbe47458a133e8d" providerId="LiveId" clId="{A2AFB5D1-FC95-46B1-8977-65330712930F}" dt="2023-06-11T02:14:48.578" v="1332" actId="1440"/>
        <pc:sldMkLst>
          <pc:docMk/>
          <pc:sldMk cId="221433772" sldId="260"/>
        </pc:sldMkLst>
        <pc:spChg chg="mod">
          <ac:chgData name="Regalia Solaris" userId="ddbe47458a133e8d" providerId="LiveId" clId="{A2AFB5D1-FC95-46B1-8977-65330712930F}" dt="2023-06-11T00:59:18.828" v="497"/>
          <ac:spMkLst>
            <pc:docMk/>
            <pc:sldMk cId="221433772" sldId="260"/>
            <ac:spMk id="2" creationId="{EF9B3AB5-95DF-4273-871C-843529DB7255}"/>
          </ac:spMkLst>
        </pc:spChg>
        <pc:spChg chg="mod">
          <ac:chgData name="Regalia Solaris" userId="ddbe47458a133e8d" providerId="LiveId" clId="{A2AFB5D1-FC95-46B1-8977-65330712930F}" dt="2023-06-11T01:09:51.883" v="573" actId="20577"/>
          <ac:spMkLst>
            <pc:docMk/>
            <pc:sldMk cId="221433772" sldId="260"/>
            <ac:spMk id="3" creationId="{3573E091-9DCD-4DE7-96D1-A93E44E0F5B9}"/>
          </ac:spMkLst>
        </pc:spChg>
        <pc:picChg chg="add mod">
          <ac:chgData name="Regalia Solaris" userId="ddbe47458a133e8d" providerId="LiveId" clId="{A2AFB5D1-FC95-46B1-8977-65330712930F}" dt="2023-06-11T02:14:23.382" v="1325" actId="1440"/>
          <ac:picMkLst>
            <pc:docMk/>
            <pc:sldMk cId="221433772" sldId="260"/>
            <ac:picMk id="6" creationId="{A2E3DC7F-A9E9-0227-4FC2-7B8AFC55E967}"/>
          </ac:picMkLst>
        </pc:picChg>
        <pc:picChg chg="add mod">
          <ac:chgData name="Regalia Solaris" userId="ddbe47458a133e8d" providerId="LiveId" clId="{A2AFB5D1-FC95-46B1-8977-65330712930F}" dt="2023-06-11T02:14:48.578" v="1332" actId="1440"/>
          <ac:picMkLst>
            <pc:docMk/>
            <pc:sldMk cId="221433772" sldId="260"/>
            <ac:picMk id="8" creationId="{79F2E278-56D9-10BF-B4CA-5985A5AFDAC1}"/>
          </ac:picMkLst>
        </pc:picChg>
        <pc:picChg chg="add del mod">
          <ac:chgData name="Regalia Solaris" userId="ddbe47458a133e8d" providerId="LiveId" clId="{A2AFB5D1-FC95-46B1-8977-65330712930F}" dt="2023-06-11T01:09:23.948" v="568" actId="478"/>
          <ac:picMkLst>
            <pc:docMk/>
            <pc:sldMk cId="221433772" sldId="260"/>
            <ac:picMk id="5122" creationId="{804348B4-683C-BAC8-3AF9-6648CC0CC610}"/>
          </ac:picMkLst>
        </pc:picChg>
      </pc:sldChg>
      <pc:sldChg chg="modSp del mod ord">
        <pc:chgData name="Regalia Solaris" userId="ddbe47458a133e8d" providerId="LiveId" clId="{A2AFB5D1-FC95-46B1-8977-65330712930F}" dt="2023-06-11T16:21:22.283" v="1597" actId="47"/>
        <pc:sldMkLst>
          <pc:docMk/>
          <pc:sldMk cId="64084651" sldId="261"/>
        </pc:sldMkLst>
        <pc:spChg chg="mod">
          <ac:chgData name="Regalia Solaris" userId="ddbe47458a133e8d" providerId="LiveId" clId="{A2AFB5D1-FC95-46B1-8977-65330712930F}" dt="2023-06-11T16:21:19.460" v="1596" actId="20577"/>
          <ac:spMkLst>
            <pc:docMk/>
            <pc:sldMk cId="64084651" sldId="261"/>
            <ac:spMk id="2" creationId="{4FB6CB3A-046A-4C56-A02D-DBF672421CAF}"/>
          </ac:spMkLst>
        </pc:spChg>
      </pc:sldChg>
      <pc:sldChg chg="del">
        <pc:chgData name="Regalia Solaris" userId="ddbe47458a133e8d" providerId="LiveId" clId="{A2AFB5D1-FC95-46B1-8977-65330712930F}" dt="2023-06-11T16:21:36.683" v="1615" actId="47"/>
        <pc:sldMkLst>
          <pc:docMk/>
          <pc:sldMk cId="485500544" sldId="263"/>
        </pc:sldMkLst>
      </pc:sldChg>
      <pc:sldChg chg="del">
        <pc:chgData name="Regalia Solaris" userId="ddbe47458a133e8d" providerId="LiveId" clId="{A2AFB5D1-FC95-46B1-8977-65330712930F}" dt="2023-06-11T16:21:29.287" v="1614" actId="47"/>
        <pc:sldMkLst>
          <pc:docMk/>
          <pc:sldMk cId="2287700220" sldId="264"/>
        </pc:sldMkLst>
      </pc:sldChg>
      <pc:sldChg chg="addSp delSp modSp add mod ord">
        <pc:chgData name="Regalia Solaris" userId="ddbe47458a133e8d" providerId="LiveId" clId="{A2AFB5D1-FC95-46B1-8977-65330712930F}" dt="2023-06-11T00:13:23.910" v="206" actId="14100"/>
        <pc:sldMkLst>
          <pc:docMk/>
          <pc:sldMk cId="2603069955" sldId="265"/>
        </pc:sldMkLst>
        <pc:spChg chg="mod">
          <ac:chgData name="Regalia Solaris" userId="ddbe47458a133e8d" providerId="LiveId" clId="{A2AFB5D1-FC95-46B1-8977-65330712930F}" dt="2023-06-11T00:11:47.147" v="193" actId="11"/>
          <ac:spMkLst>
            <pc:docMk/>
            <pc:sldMk cId="2603069955" sldId="265"/>
            <ac:spMk id="2" creationId="{5308E1B1-D9CD-415A-BCE5-B57F39B2F31D}"/>
          </ac:spMkLst>
        </pc:spChg>
        <pc:spChg chg="mod">
          <ac:chgData name="Regalia Solaris" userId="ddbe47458a133e8d" providerId="LiveId" clId="{A2AFB5D1-FC95-46B1-8977-65330712930F}" dt="2023-06-11T00:10:46.366" v="35" actId="20577"/>
          <ac:spMkLst>
            <pc:docMk/>
            <pc:sldMk cId="2603069955" sldId="265"/>
            <ac:spMk id="3" creationId="{AD6941D0-D074-43AE-8875-C4BDC98ADB7F}"/>
          </ac:spMkLst>
        </pc:spChg>
        <pc:picChg chg="add del mod">
          <ac:chgData name="Regalia Solaris" userId="ddbe47458a133e8d" providerId="LiveId" clId="{A2AFB5D1-FC95-46B1-8977-65330712930F}" dt="2023-06-11T00:12:55.825" v="202" actId="478"/>
          <ac:picMkLst>
            <pc:docMk/>
            <pc:sldMk cId="2603069955" sldId="265"/>
            <ac:picMk id="1026" creationId="{C4B7D402-2A42-DF6B-5F50-6B9B117B7F41}"/>
          </ac:picMkLst>
        </pc:picChg>
        <pc:picChg chg="add mod">
          <ac:chgData name="Regalia Solaris" userId="ddbe47458a133e8d" providerId="LiveId" clId="{A2AFB5D1-FC95-46B1-8977-65330712930F}" dt="2023-06-11T00:13:23.910" v="206" actId="14100"/>
          <ac:picMkLst>
            <pc:docMk/>
            <pc:sldMk cId="2603069955" sldId="265"/>
            <ac:picMk id="1028" creationId="{43047216-CC99-6EDD-5A69-8854828CC9F0}"/>
          </ac:picMkLst>
        </pc:picChg>
      </pc:sldChg>
      <pc:sldChg chg="delSp modSp add del mod">
        <pc:chgData name="Regalia Solaris" userId="ddbe47458a133e8d" providerId="LiveId" clId="{A2AFB5D1-FC95-46B1-8977-65330712930F}" dt="2023-06-11T16:21:42.976" v="1616" actId="47"/>
        <pc:sldMkLst>
          <pc:docMk/>
          <pc:sldMk cId="2823257922" sldId="266"/>
        </pc:sldMkLst>
        <pc:spChg chg="mod">
          <ac:chgData name="Regalia Solaris" userId="ddbe47458a133e8d" providerId="LiveId" clId="{A2AFB5D1-FC95-46B1-8977-65330712930F}" dt="2023-06-11T01:26:54.245" v="689" actId="20577"/>
          <ac:spMkLst>
            <pc:docMk/>
            <pc:sldMk cId="2823257922" sldId="266"/>
            <ac:spMk id="2" creationId="{5308E1B1-D9CD-415A-BCE5-B57F39B2F31D}"/>
          </ac:spMkLst>
        </pc:spChg>
        <pc:spChg chg="mod">
          <ac:chgData name="Regalia Solaris" userId="ddbe47458a133e8d" providerId="LiveId" clId="{A2AFB5D1-FC95-46B1-8977-65330712930F}" dt="2023-06-11T00:15:59.766" v="223" actId="20577"/>
          <ac:spMkLst>
            <pc:docMk/>
            <pc:sldMk cId="2823257922" sldId="266"/>
            <ac:spMk id="3" creationId="{AD6941D0-D074-43AE-8875-C4BDC98ADB7F}"/>
          </ac:spMkLst>
        </pc:spChg>
        <pc:picChg chg="del">
          <ac:chgData name="Regalia Solaris" userId="ddbe47458a133e8d" providerId="LiveId" clId="{A2AFB5D1-FC95-46B1-8977-65330712930F}" dt="2023-06-11T00:16:00.855" v="224" actId="478"/>
          <ac:picMkLst>
            <pc:docMk/>
            <pc:sldMk cId="2823257922" sldId="266"/>
            <ac:picMk id="1028" creationId="{43047216-CC99-6EDD-5A69-8854828CC9F0}"/>
          </ac:picMkLst>
        </pc:picChg>
      </pc:sldChg>
      <pc:sldChg chg="addSp delSp modSp add mod ord">
        <pc:chgData name="Regalia Solaris" userId="ddbe47458a133e8d" providerId="LiveId" clId="{A2AFB5D1-FC95-46B1-8977-65330712930F}" dt="2023-06-11T02:14:46.251" v="1330" actId="1076"/>
        <pc:sldMkLst>
          <pc:docMk/>
          <pc:sldMk cId="4061810891" sldId="267"/>
        </pc:sldMkLst>
        <pc:spChg chg="mod">
          <ac:chgData name="Regalia Solaris" userId="ddbe47458a133e8d" providerId="LiveId" clId="{A2AFB5D1-FC95-46B1-8977-65330712930F}" dt="2023-06-11T00:40:27.909" v="295" actId="20577"/>
          <ac:spMkLst>
            <pc:docMk/>
            <pc:sldMk cId="4061810891" sldId="267"/>
            <ac:spMk id="2" creationId="{EF9B3AB5-95DF-4273-871C-843529DB7255}"/>
          </ac:spMkLst>
        </pc:spChg>
        <pc:spChg chg="mod">
          <ac:chgData name="Regalia Solaris" userId="ddbe47458a133e8d" providerId="LiveId" clId="{A2AFB5D1-FC95-46B1-8977-65330712930F}" dt="2023-06-11T02:14:46.251" v="1330" actId="1076"/>
          <ac:spMkLst>
            <pc:docMk/>
            <pc:sldMk cId="4061810891" sldId="267"/>
            <ac:spMk id="3" creationId="{3573E091-9DCD-4DE7-96D1-A93E44E0F5B9}"/>
          </ac:spMkLst>
        </pc:spChg>
        <pc:spChg chg="add mod">
          <ac:chgData name="Regalia Solaris" userId="ddbe47458a133e8d" providerId="LiveId" clId="{A2AFB5D1-FC95-46B1-8977-65330712930F}" dt="2023-06-11T01:00:29.249" v="549" actId="113"/>
          <ac:spMkLst>
            <pc:docMk/>
            <pc:sldMk cId="4061810891" sldId="267"/>
            <ac:spMk id="5" creationId="{16403662-1A0D-D601-1A1D-DABCF732DE50}"/>
          </ac:spMkLst>
        </pc:spChg>
        <pc:picChg chg="add del">
          <ac:chgData name="Regalia Solaris" userId="ddbe47458a133e8d" providerId="LiveId" clId="{A2AFB5D1-FC95-46B1-8977-65330712930F}" dt="2023-06-11T00:42:02.633" v="316" actId="478"/>
          <ac:picMkLst>
            <pc:docMk/>
            <pc:sldMk cId="4061810891" sldId="267"/>
            <ac:picMk id="3074" creationId="{1860D633-E777-E6B5-53D2-CE87DC87982E}"/>
          </ac:picMkLst>
        </pc:picChg>
        <pc:picChg chg="add mod">
          <ac:chgData name="Regalia Solaris" userId="ddbe47458a133e8d" providerId="LiveId" clId="{A2AFB5D1-FC95-46B1-8977-65330712930F}" dt="2023-06-11T02:14:39.126" v="1328" actId="1440"/>
          <ac:picMkLst>
            <pc:docMk/>
            <pc:sldMk cId="4061810891" sldId="267"/>
            <ac:picMk id="3076" creationId="{7897617B-ABD6-7693-F419-886EE815BB26}"/>
          </ac:picMkLst>
        </pc:picChg>
        <pc:picChg chg="add mod">
          <ac:chgData name="Regalia Solaris" userId="ddbe47458a133e8d" providerId="LiveId" clId="{A2AFB5D1-FC95-46B1-8977-65330712930F}" dt="2023-06-11T01:02:17.685" v="558" actId="1076"/>
          <ac:picMkLst>
            <pc:docMk/>
            <pc:sldMk cId="4061810891" sldId="267"/>
            <ac:picMk id="3078" creationId="{20D38505-AAD0-6B96-84D7-A59CE99E8091}"/>
          </ac:picMkLst>
        </pc:picChg>
      </pc:sldChg>
      <pc:sldChg chg="modSp add del mod ord">
        <pc:chgData name="Regalia Solaris" userId="ddbe47458a133e8d" providerId="LiveId" clId="{A2AFB5D1-FC95-46B1-8977-65330712930F}" dt="2023-06-11T00:46:00.598" v="326" actId="47"/>
        <pc:sldMkLst>
          <pc:docMk/>
          <pc:sldMk cId="624989301" sldId="268"/>
        </pc:sldMkLst>
        <pc:spChg chg="mod">
          <ac:chgData name="Regalia Solaris" userId="ddbe47458a133e8d" providerId="LiveId" clId="{A2AFB5D1-FC95-46B1-8977-65330712930F}" dt="2023-06-11T00:45:54.479" v="325"/>
          <ac:spMkLst>
            <pc:docMk/>
            <pc:sldMk cId="624989301" sldId="268"/>
            <ac:spMk id="2" creationId="{4FB6CB3A-046A-4C56-A02D-DBF672421CAF}"/>
          </ac:spMkLst>
        </pc:spChg>
      </pc:sldChg>
      <pc:sldChg chg="addSp delSp modSp add mod">
        <pc:chgData name="Regalia Solaris" userId="ddbe47458a133e8d" providerId="LiveId" clId="{A2AFB5D1-FC95-46B1-8977-65330712930F}" dt="2023-06-27T08:57:12.784" v="1978" actId="207"/>
        <pc:sldMkLst>
          <pc:docMk/>
          <pc:sldMk cId="1171503592" sldId="268"/>
        </pc:sldMkLst>
        <pc:spChg chg="mod">
          <ac:chgData name="Regalia Solaris" userId="ddbe47458a133e8d" providerId="LiveId" clId="{A2AFB5D1-FC95-46B1-8977-65330712930F}" dt="2023-06-11T01:26:59.759" v="703" actId="20577"/>
          <ac:spMkLst>
            <pc:docMk/>
            <pc:sldMk cId="1171503592" sldId="268"/>
            <ac:spMk id="2" creationId="{EF9B3AB5-95DF-4273-871C-843529DB7255}"/>
          </ac:spMkLst>
        </pc:spChg>
        <pc:spChg chg="mod">
          <ac:chgData name="Regalia Solaris" userId="ddbe47458a133e8d" providerId="LiveId" clId="{A2AFB5D1-FC95-46B1-8977-65330712930F}" dt="2023-06-11T01:51:55.135" v="810" actId="12"/>
          <ac:spMkLst>
            <pc:docMk/>
            <pc:sldMk cId="1171503592" sldId="268"/>
            <ac:spMk id="3" creationId="{3573E091-9DCD-4DE7-96D1-A93E44E0F5B9}"/>
          </ac:spMkLst>
        </pc:spChg>
        <pc:spChg chg="add del">
          <ac:chgData name="Regalia Solaris" userId="ddbe47458a133e8d" providerId="LiveId" clId="{A2AFB5D1-FC95-46B1-8977-65330712930F}" dt="2023-06-11T01:30:59.760" v="732" actId="22"/>
          <ac:spMkLst>
            <pc:docMk/>
            <pc:sldMk cId="1171503592" sldId="268"/>
            <ac:spMk id="10" creationId="{B863509A-4FD6-FE3A-AB1E-1B78C89D2EB6}"/>
          </ac:spMkLst>
        </pc:spChg>
        <pc:spChg chg="add del mod">
          <ac:chgData name="Regalia Solaris" userId="ddbe47458a133e8d" providerId="LiveId" clId="{A2AFB5D1-FC95-46B1-8977-65330712930F}" dt="2023-06-11T01:49:31.927" v="768" actId="478"/>
          <ac:spMkLst>
            <pc:docMk/>
            <pc:sldMk cId="1171503592" sldId="268"/>
            <ac:spMk id="14" creationId="{DAE67CF3-3075-6878-F4C5-CE78D8550B1A}"/>
          </ac:spMkLst>
        </pc:spChg>
        <pc:spChg chg="add del mod">
          <ac:chgData name="Regalia Solaris" userId="ddbe47458a133e8d" providerId="LiveId" clId="{A2AFB5D1-FC95-46B1-8977-65330712930F}" dt="2023-06-11T01:49:31.927" v="768" actId="478"/>
          <ac:spMkLst>
            <pc:docMk/>
            <pc:sldMk cId="1171503592" sldId="268"/>
            <ac:spMk id="16" creationId="{C11D1C4E-41C2-407E-3D55-8C566CAE9307}"/>
          </ac:spMkLst>
        </pc:spChg>
        <pc:spChg chg="add del mod">
          <ac:chgData name="Regalia Solaris" userId="ddbe47458a133e8d" providerId="LiveId" clId="{A2AFB5D1-FC95-46B1-8977-65330712930F}" dt="2023-06-11T01:49:31.927" v="768" actId="478"/>
          <ac:spMkLst>
            <pc:docMk/>
            <pc:sldMk cId="1171503592" sldId="268"/>
            <ac:spMk id="18" creationId="{5B298210-2F41-ADEC-7832-A4065D226C04}"/>
          </ac:spMkLst>
        </pc:spChg>
        <pc:graphicFrameChg chg="add del mod">
          <ac:chgData name="Regalia Solaris" userId="ddbe47458a133e8d" providerId="LiveId" clId="{A2AFB5D1-FC95-46B1-8977-65330712930F}" dt="2023-06-11T01:47:34.527" v="734" actId="478"/>
          <ac:graphicFrameMkLst>
            <pc:docMk/>
            <pc:sldMk cId="1171503592" sldId="268"/>
            <ac:graphicFrameMk id="11" creationId="{9E9CD968-8CCE-50CA-2384-8733307CC37B}"/>
          </ac:graphicFrameMkLst>
        </pc:graphicFrameChg>
        <pc:graphicFrameChg chg="add del mod">
          <ac:chgData name="Regalia Solaris" userId="ddbe47458a133e8d" providerId="LiveId" clId="{A2AFB5D1-FC95-46B1-8977-65330712930F}" dt="2023-06-11T01:47:59.893" v="736"/>
          <ac:graphicFrameMkLst>
            <pc:docMk/>
            <pc:sldMk cId="1171503592" sldId="268"/>
            <ac:graphicFrameMk id="12" creationId="{4DAAAC1A-F662-BBDD-9FA6-8DD371CD969F}"/>
          </ac:graphicFrameMkLst>
        </pc:graphicFrameChg>
        <pc:graphicFrameChg chg="add del mod modGraphic">
          <ac:chgData name="Regalia Solaris" userId="ddbe47458a133e8d" providerId="LiveId" clId="{A2AFB5D1-FC95-46B1-8977-65330712930F}" dt="2023-06-11T01:49:41.634" v="772"/>
          <ac:graphicFrameMkLst>
            <pc:docMk/>
            <pc:sldMk cId="1171503592" sldId="268"/>
            <ac:graphicFrameMk id="19" creationId="{080E62DC-323F-E9E9-8AEE-C1373D3CD5D0}"/>
          </ac:graphicFrameMkLst>
        </pc:graphicFrameChg>
        <pc:graphicFrameChg chg="add del mod modGraphic">
          <ac:chgData name="Regalia Solaris" userId="ddbe47458a133e8d" providerId="LiveId" clId="{A2AFB5D1-FC95-46B1-8977-65330712930F}" dt="2023-06-11T01:50:27.108" v="777" actId="478"/>
          <ac:graphicFrameMkLst>
            <pc:docMk/>
            <pc:sldMk cId="1171503592" sldId="268"/>
            <ac:graphicFrameMk id="20" creationId="{50BE8270-E56D-CBE3-259E-5EBDED56E479}"/>
          </ac:graphicFrameMkLst>
        </pc:graphicFrameChg>
        <pc:graphicFrameChg chg="add mod modGraphic">
          <ac:chgData name="Regalia Solaris" userId="ddbe47458a133e8d" providerId="LiveId" clId="{A2AFB5D1-FC95-46B1-8977-65330712930F}" dt="2023-06-27T08:53:48.598" v="1812" actId="207"/>
          <ac:graphicFrameMkLst>
            <pc:docMk/>
            <pc:sldMk cId="1171503592" sldId="268"/>
            <ac:graphicFrameMk id="21" creationId="{9094F007-A754-6730-6C4B-EABDE0A89D66}"/>
          </ac:graphicFrameMkLst>
        </pc:graphicFrameChg>
        <pc:graphicFrameChg chg="add mod modGraphic">
          <ac:chgData name="Regalia Solaris" userId="ddbe47458a133e8d" providerId="LiveId" clId="{A2AFB5D1-FC95-46B1-8977-65330712930F}" dt="2023-06-27T08:55:39.492" v="1883" actId="20577"/>
          <ac:graphicFrameMkLst>
            <pc:docMk/>
            <pc:sldMk cId="1171503592" sldId="268"/>
            <ac:graphicFrameMk id="22" creationId="{74E71087-F997-CECD-4B6A-068347C7139C}"/>
          </ac:graphicFrameMkLst>
        </pc:graphicFrameChg>
        <pc:graphicFrameChg chg="add del mod">
          <ac:chgData name="Regalia Solaris" userId="ddbe47458a133e8d" providerId="LiveId" clId="{A2AFB5D1-FC95-46B1-8977-65330712930F}" dt="2023-06-11T01:51:11.251" v="783"/>
          <ac:graphicFrameMkLst>
            <pc:docMk/>
            <pc:sldMk cId="1171503592" sldId="268"/>
            <ac:graphicFrameMk id="23" creationId="{702A74A1-59B7-F8AB-EFC1-1824E05D3034}"/>
          </ac:graphicFrameMkLst>
        </pc:graphicFrameChg>
        <pc:graphicFrameChg chg="add mod modGraphic">
          <ac:chgData name="Regalia Solaris" userId="ddbe47458a133e8d" providerId="LiveId" clId="{A2AFB5D1-FC95-46B1-8977-65330712930F}" dt="2023-06-27T08:57:12.784" v="1978" actId="207"/>
          <ac:graphicFrameMkLst>
            <pc:docMk/>
            <pc:sldMk cId="1171503592" sldId="268"/>
            <ac:graphicFrameMk id="24" creationId="{4984044F-F2B6-6810-7D7F-40518C1C60B7}"/>
          </ac:graphicFrameMkLst>
        </pc:graphicFrameChg>
        <pc:picChg chg="del">
          <ac:chgData name="Regalia Solaris" userId="ddbe47458a133e8d" providerId="LiveId" clId="{A2AFB5D1-FC95-46B1-8977-65330712930F}" dt="2023-06-11T01:10:53.138" v="619" actId="478"/>
          <ac:picMkLst>
            <pc:docMk/>
            <pc:sldMk cId="1171503592" sldId="268"/>
            <ac:picMk id="6" creationId="{A2E3DC7F-A9E9-0227-4FC2-7B8AFC55E967}"/>
          </ac:picMkLst>
        </pc:picChg>
        <pc:picChg chg="add del mod">
          <ac:chgData name="Regalia Solaris" userId="ddbe47458a133e8d" providerId="LiveId" clId="{A2AFB5D1-FC95-46B1-8977-65330712930F}" dt="2023-06-11T01:30:43.516" v="721" actId="478"/>
          <ac:picMkLst>
            <pc:docMk/>
            <pc:sldMk cId="1171503592" sldId="268"/>
            <ac:picMk id="7" creationId="{7DFFAC20-9071-736D-C744-17F10DD30466}"/>
          </ac:picMkLst>
        </pc:picChg>
        <pc:picChg chg="del">
          <ac:chgData name="Regalia Solaris" userId="ddbe47458a133e8d" providerId="LiveId" clId="{A2AFB5D1-FC95-46B1-8977-65330712930F}" dt="2023-06-11T01:10:53.382" v="620" actId="478"/>
          <ac:picMkLst>
            <pc:docMk/>
            <pc:sldMk cId="1171503592" sldId="268"/>
            <ac:picMk id="8" creationId="{79F2E278-56D9-10BF-B4CA-5985A5AFDAC1}"/>
          </ac:picMkLst>
        </pc:picChg>
      </pc:sldChg>
      <pc:sldChg chg="addSp delSp modSp add mod">
        <pc:chgData name="Regalia Solaris" userId="ddbe47458a133e8d" providerId="LiveId" clId="{A2AFB5D1-FC95-46B1-8977-65330712930F}" dt="2023-06-27T09:05:16.542" v="2202" actId="1076"/>
        <pc:sldMkLst>
          <pc:docMk/>
          <pc:sldMk cId="136784309" sldId="269"/>
        </pc:sldMkLst>
        <pc:spChg chg="mod">
          <ac:chgData name="Regalia Solaris" userId="ddbe47458a133e8d" providerId="LiveId" clId="{A2AFB5D1-FC95-46B1-8977-65330712930F}" dt="2023-06-11T01:52:00.933" v="817" actId="20577"/>
          <ac:spMkLst>
            <pc:docMk/>
            <pc:sldMk cId="136784309" sldId="269"/>
            <ac:spMk id="3" creationId="{3573E091-9DCD-4DE7-96D1-A93E44E0F5B9}"/>
          </ac:spMkLst>
        </pc:spChg>
        <pc:graphicFrameChg chg="add del mod">
          <ac:chgData name="Regalia Solaris" userId="ddbe47458a133e8d" providerId="LiveId" clId="{A2AFB5D1-FC95-46B1-8977-65330712930F}" dt="2023-06-11T01:52:40.441" v="822"/>
          <ac:graphicFrameMkLst>
            <pc:docMk/>
            <pc:sldMk cId="136784309" sldId="269"/>
            <ac:graphicFrameMk id="5" creationId="{9C22CEDE-0351-15C8-909A-731B551176FC}"/>
          </ac:graphicFrameMkLst>
        </pc:graphicFrameChg>
        <pc:graphicFrameChg chg="add mod modGraphic">
          <ac:chgData name="Regalia Solaris" userId="ddbe47458a133e8d" providerId="LiveId" clId="{A2AFB5D1-FC95-46B1-8977-65330712930F}" dt="2023-06-27T08:57:58.122" v="2010" actId="20577"/>
          <ac:graphicFrameMkLst>
            <pc:docMk/>
            <pc:sldMk cId="136784309" sldId="269"/>
            <ac:graphicFrameMk id="6" creationId="{E0C1620A-6410-A826-2C7B-A206604A24F4}"/>
          </ac:graphicFrameMkLst>
        </pc:graphicFrameChg>
        <pc:graphicFrameChg chg="add mod modGraphic">
          <ac:chgData name="Regalia Solaris" userId="ddbe47458a133e8d" providerId="LiveId" clId="{A2AFB5D1-FC95-46B1-8977-65330712930F}" dt="2023-06-27T09:05:16.542" v="2202" actId="1076"/>
          <ac:graphicFrameMkLst>
            <pc:docMk/>
            <pc:sldMk cId="136784309" sldId="269"/>
            <ac:graphicFrameMk id="7" creationId="{BE4B1540-1465-A14D-3A8B-3C1297D7B6ED}"/>
          </ac:graphicFrameMkLst>
        </pc:graphicFrameChg>
        <pc:graphicFrameChg chg="add del mod">
          <ac:chgData name="Regalia Solaris" userId="ddbe47458a133e8d" providerId="LiveId" clId="{A2AFB5D1-FC95-46B1-8977-65330712930F}" dt="2023-06-11T01:53:50.334" v="832"/>
          <ac:graphicFrameMkLst>
            <pc:docMk/>
            <pc:sldMk cId="136784309" sldId="269"/>
            <ac:graphicFrameMk id="8" creationId="{C3D2914B-5CF4-DA62-A1F3-7FD7D97DCA0A}"/>
          </ac:graphicFrameMkLst>
        </pc:graphicFrameChg>
        <pc:graphicFrameChg chg="add del mod">
          <ac:chgData name="Regalia Solaris" userId="ddbe47458a133e8d" providerId="LiveId" clId="{A2AFB5D1-FC95-46B1-8977-65330712930F}" dt="2023-06-11T01:55:46.328" v="849" actId="478"/>
          <ac:graphicFrameMkLst>
            <pc:docMk/>
            <pc:sldMk cId="136784309" sldId="269"/>
            <ac:graphicFrameMk id="9" creationId="{0840A946-A06F-ED02-D421-7C0E85723B08}"/>
          </ac:graphicFrameMkLst>
        </pc:graphicFrameChg>
        <pc:graphicFrameChg chg="add del mod">
          <ac:chgData name="Regalia Solaris" userId="ddbe47458a133e8d" providerId="LiveId" clId="{A2AFB5D1-FC95-46B1-8977-65330712930F}" dt="2023-06-11T01:55:45.626" v="848" actId="478"/>
          <ac:graphicFrameMkLst>
            <pc:docMk/>
            <pc:sldMk cId="136784309" sldId="269"/>
            <ac:graphicFrameMk id="10" creationId="{572DB9FE-CC10-9B9A-1815-5DFC1C5751AE}"/>
          </ac:graphicFrameMkLst>
        </pc:graphicFrameChg>
        <pc:graphicFrameChg chg="add del mod">
          <ac:chgData name="Regalia Solaris" userId="ddbe47458a133e8d" providerId="LiveId" clId="{A2AFB5D1-FC95-46B1-8977-65330712930F}" dt="2023-06-11T01:55:26.067" v="844" actId="478"/>
          <ac:graphicFrameMkLst>
            <pc:docMk/>
            <pc:sldMk cId="136784309" sldId="269"/>
            <ac:graphicFrameMk id="11" creationId="{51A70C20-0CD3-119A-6186-B1D2A3D173B6}"/>
          </ac:graphicFrameMkLst>
        </pc:graphicFrameChg>
        <pc:graphicFrameChg chg="add del mod">
          <ac:chgData name="Regalia Solaris" userId="ddbe47458a133e8d" providerId="LiveId" clId="{A2AFB5D1-FC95-46B1-8977-65330712930F}" dt="2023-06-11T01:55:31.468" v="845" actId="478"/>
          <ac:graphicFrameMkLst>
            <pc:docMk/>
            <pc:sldMk cId="136784309" sldId="269"/>
            <ac:graphicFrameMk id="12" creationId="{9042636C-4FF3-1073-89E7-E76A6CD4BB3F}"/>
          </ac:graphicFrameMkLst>
        </pc:graphicFrameChg>
        <pc:graphicFrameChg chg="add del mod modGraphic">
          <ac:chgData name="Regalia Solaris" userId="ddbe47458a133e8d" providerId="LiveId" clId="{A2AFB5D1-FC95-46B1-8977-65330712930F}" dt="2023-06-27T09:03:32.159" v="2200" actId="478"/>
          <ac:graphicFrameMkLst>
            <pc:docMk/>
            <pc:sldMk cId="136784309" sldId="269"/>
            <ac:graphicFrameMk id="13" creationId="{CDBDE994-47F0-9F99-AE22-47AFF21FB13F}"/>
          </ac:graphicFrameMkLst>
        </pc:graphicFrameChg>
        <pc:graphicFrameChg chg="add del mod">
          <ac:chgData name="Regalia Solaris" userId="ddbe47458a133e8d" providerId="LiveId" clId="{A2AFB5D1-FC95-46B1-8977-65330712930F}" dt="2023-06-11T01:56:04.575" v="853"/>
          <ac:graphicFrameMkLst>
            <pc:docMk/>
            <pc:sldMk cId="136784309" sldId="269"/>
            <ac:graphicFrameMk id="14" creationId="{2DD6B7C8-B2C8-86BE-18DE-21A4645A475A}"/>
          </ac:graphicFrameMkLst>
        </pc:graphicFrameChg>
        <pc:graphicFrameChg chg="add mod modGraphic">
          <ac:chgData name="Regalia Solaris" userId="ddbe47458a133e8d" providerId="LiveId" clId="{A2AFB5D1-FC95-46B1-8977-65330712930F}" dt="2023-06-27T09:05:10.678" v="2201" actId="1076"/>
          <ac:graphicFrameMkLst>
            <pc:docMk/>
            <pc:sldMk cId="136784309" sldId="269"/>
            <ac:graphicFrameMk id="15" creationId="{CEBE36F5-C005-962A-F0B7-67DC330CDC01}"/>
          </ac:graphicFrameMkLst>
        </pc:graphicFrameChg>
        <pc:graphicFrameChg chg="add del mod modGraphic">
          <ac:chgData name="Regalia Solaris" userId="ddbe47458a133e8d" providerId="LiveId" clId="{A2AFB5D1-FC95-46B1-8977-65330712930F}" dt="2023-06-27T09:01:08.644" v="2110" actId="478"/>
          <ac:graphicFrameMkLst>
            <pc:docMk/>
            <pc:sldMk cId="136784309" sldId="269"/>
            <ac:graphicFrameMk id="16" creationId="{29971F0C-D106-F843-165A-A68D5FCF6E14}"/>
          </ac:graphicFrameMkLst>
        </pc:graphicFrameChg>
        <pc:graphicFrameChg chg="del">
          <ac:chgData name="Regalia Solaris" userId="ddbe47458a133e8d" providerId="LiveId" clId="{A2AFB5D1-FC95-46B1-8977-65330712930F}" dt="2023-06-11T01:52:05.519" v="818" actId="478"/>
          <ac:graphicFrameMkLst>
            <pc:docMk/>
            <pc:sldMk cId="136784309" sldId="269"/>
            <ac:graphicFrameMk id="21" creationId="{9094F007-A754-6730-6C4B-EABDE0A89D66}"/>
          </ac:graphicFrameMkLst>
        </pc:graphicFrameChg>
        <pc:graphicFrameChg chg="del">
          <ac:chgData name="Regalia Solaris" userId="ddbe47458a133e8d" providerId="LiveId" clId="{A2AFB5D1-FC95-46B1-8977-65330712930F}" dt="2023-06-11T01:52:05.519" v="818" actId="478"/>
          <ac:graphicFrameMkLst>
            <pc:docMk/>
            <pc:sldMk cId="136784309" sldId="269"/>
            <ac:graphicFrameMk id="22" creationId="{74E71087-F997-CECD-4B6A-068347C7139C}"/>
          </ac:graphicFrameMkLst>
        </pc:graphicFrameChg>
        <pc:graphicFrameChg chg="del">
          <ac:chgData name="Regalia Solaris" userId="ddbe47458a133e8d" providerId="LiveId" clId="{A2AFB5D1-FC95-46B1-8977-65330712930F}" dt="2023-06-11T01:52:05.519" v="818" actId="478"/>
          <ac:graphicFrameMkLst>
            <pc:docMk/>
            <pc:sldMk cId="136784309" sldId="269"/>
            <ac:graphicFrameMk id="24" creationId="{4984044F-F2B6-6810-7D7F-40518C1C60B7}"/>
          </ac:graphicFrameMkLst>
        </pc:graphicFrameChg>
      </pc:sldChg>
      <pc:sldChg chg="delSp add del mod">
        <pc:chgData name="Regalia Solaris" userId="ddbe47458a133e8d" providerId="LiveId" clId="{A2AFB5D1-FC95-46B1-8977-65330712930F}" dt="2023-06-11T01:58:44.796" v="870" actId="47"/>
        <pc:sldMkLst>
          <pc:docMk/>
          <pc:sldMk cId="1993889841" sldId="270"/>
        </pc:sldMkLst>
        <pc:graphicFrameChg chg="del">
          <ac:chgData name="Regalia Solaris" userId="ddbe47458a133e8d" providerId="LiveId" clId="{A2AFB5D1-FC95-46B1-8977-65330712930F}" dt="2023-06-11T01:58:42.278" v="868" actId="478"/>
          <ac:graphicFrameMkLst>
            <pc:docMk/>
            <pc:sldMk cId="1993889841" sldId="270"/>
            <ac:graphicFrameMk id="6" creationId="{E0C1620A-6410-A826-2C7B-A206604A24F4}"/>
          </ac:graphicFrameMkLst>
        </pc:graphicFrameChg>
      </pc:sldChg>
      <pc:sldChg chg="addSp delSp modSp add mod">
        <pc:chgData name="Regalia Solaris" userId="ddbe47458a133e8d" providerId="LiveId" clId="{A2AFB5D1-FC95-46B1-8977-65330712930F}" dt="2023-06-11T02:03:09.478" v="918" actId="1440"/>
        <pc:sldMkLst>
          <pc:docMk/>
          <pc:sldMk cId="2933133455" sldId="271"/>
        </pc:sldMkLst>
        <pc:spChg chg="mod">
          <ac:chgData name="Regalia Solaris" userId="ddbe47458a133e8d" providerId="LiveId" clId="{A2AFB5D1-FC95-46B1-8977-65330712930F}" dt="2023-06-11T02:02:37.777" v="912" actId="20577"/>
          <ac:spMkLst>
            <pc:docMk/>
            <pc:sldMk cId="2933133455" sldId="271"/>
            <ac:spMk id="3" creationId="{3573E091-9DCD-4DE7-96D1-A93E44E0F5B9}"/>
          </ac:spMkLst>
        </pc:spChg>
        <pc:graphicFrameChg chg="del modGraphic">
          <ac:chgData name="Regalia Solaris" userId="ddbe47458a133e8d" providerId="LiveId" clId="{A2AFB5D1-FC95-46B1-8977-65330712930F}" dt="2023-06-11T01:58:49.442" v="873" actId="478"/>
          <ac:graphicFrameMkLst>
            <pc:docMk/>
            <pc:sldMk cId="2933133455" sldId="271"/>
            <ac:graphicFrameMk id="21" creationId="{9094F007-A754-6730-6C4B-EABDE0A89D66}"/>
          </ac:graphicFrameMkLst>
        </pc:graphicFrameChg>
        <pc:graphicFrameChg chg="del">
          <ac:chgData name="Regalia Solaris" userId="ddbe47458a133e8d" providerId="LiveId" clId="{A2AFB5D1-FC95-46B1-8977-65330712930F}" dt="2023-06-11T01:58:48.156" v="872" actId="478"/>
          <ac:graphicFrameMkLst>
            <pc:docMk/>
            <pc:sldMk cId="2933133455" sldId="271"/>
            <ac:graphicFrameMk id="22" creationId="{74E71087-F997-CECD-4B6A-068347C7139C}"/>
          </ac:graphicFrameMkLst>
        </pc:graphicFrameChg>
        <pc:graphicFrameChg chg="del">
          <ac:chgData name="Regalia Solaris" userId="ddbe47458a133e8d" providerId="LiveId" clId="{A2AFB5D1-FC95-46B1-8977-65330712930F}" dt="2023-06-11T01:58:50.957" v="874" actId="478"/>
          <ac:graphicFrameMkLst>
            <pc:docMk/>
            <pc:sldMk cId="2933133455" sldId="271"/>
            <ac:graphicFrameMk id="24" creationId="{4984044F-F2B6-6810-7D7F-40518C1C60B7}"/>
          </ac:graphicFrameMkLst>
        </pc:graphicFrameChg>
        <pc:picChg chg="add mod">
          <ac:chgData name="Regalia Solaris" userId="ddbe47458a133e8d" providerId="LiveId" clId="{A2AFB5D1-FC95-46B1-8977-65330712930F}" dt="2023-06-11T02:03:09.478" v="918" actId="1440"/>
          <ac:picMkLst>
            <pc:docMk/>
            <pc:sldMk cId="2933133455" sldId="271"/>
            <ac:picMk id="6" creationId="{796CBEAB-D0A6-B827-07B6-94CA6FF345A6}"/>
          </ac:picMkLst>
        </pc:picChg>
      </pc:sldChg>
      <pc:sldChg chg="addSp delSp modSp add mod">
        <pc:chgData name="Regalia Solaris" userId="ddbe47458a133e8d" providerId="LiveId" clId="{A2AFB5D1-FC95-46B1-8977-65330712930F}" dt="2023-06-11T02:14:17.141" v="1324" actId="1440"/>
        <pc:sldMkLst>
          <pc:docMk/>
          <pc:sldMk cId="2413441710" sldId="272"/>
        </pc:sldMkLst>
        <pc:spChg chg="mod">
          <ac:chgData name="Regalia Solaris" userId="ddbe47458a133e8d" providerId="LiveId" clId="{A2AFB5D1-FC95-46B1-8977-65330712930F}" dt="2023-06-11T02:12:43.215" v="1321" actId="20577"/>
          <ac:spMkLst>
            <pc:docMk/>
            <pc:sldMk cId="2413441710" sldId="272"/>
            <ac:spMk id="3" creationId="{3573E091-9DCD-4DE7-96D1-A93E44E0F5B9}"/>
          </ac:spMkLst>
        </pc:spChg>
        <pc:graphicFrameChg chg="add del mod modGraphic">
          <ac:chgData name="Regalia Solaris" userId="ddbe47458a133e8d" providerId="LiveId" clId="{A2AFB5D1-FC95-46B1-8977-65330712930F}" dt="2023-06-11T02:09:07.226" v="1166" actId="478"/>
          <ac:graphicFrameMkLst>
            <pc:docMk/>
            <pc:sldMk cId="2413441710" sldId="272"/>
            <ac:graphicFrameMk id="5" creationId="{AC759140-BF20-F8C5-B475-DAECA429BB03}"/>
          </ac:graphicFrameMkLst>
        </pc:graphicFrameChg>
        <pc:picChg chg="del">
          <ac:chgData name="Regalia Solaris" userId="ddbe47458a133e8d" providerId="LiveId" clId="{A2AFB5D1-FC95-46B1-8977-65330712930F}" dt="2023-06-11T02:04:06.184" v="920" actId="478"/>
          <ac:picMkLst>
            <pc:docMk/>
            <pc:sldMk cId="2413441710" sldId="272"/>
            <ac:picMk id="6" creationId="{796CBEAB-D0A6-B827-07B6-94CA6FF345A6}"/>
          </ac:picMkLst>
        </pc:picChg>
        <pc:picChg chg="add mod">
          <ac:chgData name="Regalia Solaris" userId="ddbe47458a133e8d" providerId="LiveId" clId="{A2AFB5D1-FC95-46B1-8977-65330712930F}" dt="2023-06-11T02:14:17.141" v="1324" actId="1440"/>
          <ac:picMkLst>
            <pc:docMk/>
            <pc:sldMk cId="2413441710" sldId="272"/>
            <ac:picMk id="8194" creationId="{7B565A78-9F9D-CBF9-EA9B-3B9A623EA9E0}"/>
          </ac:picMkLst>
        </pc:picChg>
      </pc:sldChg>
      <pc:sldChg chg="addSp delSp modSp add mod setBg">
        <pc:chgData name="Regalia Solaris" userId="ddbe47458a133e8d" providerId="LiveId" clId="{A2AFB5D1-FC95-46B1-8977-65330712930F}" dt="2023-06-11T02:46:28.729" v="1363" actId="26606"/>
        <pc:sldMkLst>
          <pc:docMk/>
          <pc:sldMk cId="3599333590" sldId="273"/>
        </pc:sldMkLst>
        <pc:spChg chg="mod">
          <ac:chgData name="Regalia Solaris" userId="ddbe47458a133e8d" providerId="LiveId" clId="{A2AFB5D1-FC95-46B1-8977-65330712930F}" dt="2023-06-11T02:46:28.729" v="1363" actId="26606"/>
          <ac:spMkLst>
            <pc:docMk/>
            <pc:sldMk cId="3599333590" sldId="273"/>
            <ac:spMk id="2" creationId="{EF9B3AB5-95DF-4273-871C-843529DB7255}"/>
          </ac:spMkLst>
        </pc:spChg>
        <pc:spChg chg="mod">
          <ac:chgData name="Regalia Solaris" userId="ddbe47458a133e8d" providerId="LiveId" clId="{A2AFB5D1-FC95-46B1-8977-65330712930F}" dt="2023-06-11T02:46:28.729" v="1363" actId="26606"/>
          <ac:spMkLst>
            <pc:docMk/>
            <pc:sldMk cId="3599333590" sldId="273"/>
            <ac:spMk id="3" creationId="{3573E091-9DCD-4DE7-96D1-A93E44E0F5B9}"/>
          </ac:spMkLst>
        </pc:spChg>
        <pc:spChg chg="mod ord">
          <ac:chgData name="Regalia Solaris" userId="ddbe47458a133e8d" providerId="LiveId" clId="{A2AFB5D1-FC95-46B1-8977-65330712930F}" dt="2023-06-11T02:46:28.729" v="1363" actId="26606"/>
          <ac:spMkLst>
            <pc:docMk/>
            <pc:sldMk cId="3599333590" sldId="273"/>
            <ac:spMk id="4" creationId="{6CAB879D-D188-4DA3-8675-F8BCF379A12E}"/>
          </ac:spMkLst>
        </pc:spChg>
        <pc:spChg chg="add del">
          <ac:chgData name="Regalia Solaris" userId="ddbe47458a133e8d" providerId="LiveId" clId="{A2AFB5D1-FC95-46B1-8977-65330712930F}" dt="2023-06-11T02:46:28.729" v="1363" actId="26606"/>
          <ac:spMkLst>
            <pc:docMk/>
            <pc:sldMk cId="3599333590" sldId="273"/>
            <ac:spMk id="11" creationId="{2B97F24A-32CE-4C1C-A50D-3016B394DCFB}"/>
          </ac:spMkLst>
        </pc:spChg>
        <pc:spChg chg="add del">
          <ac:chgData name="Regalia Solaris" userId="ddbe47458a133e8d" providerId="LiveId" clId="{A2AFB5D1-FC95-46B1-8977-65330712930F}" dt="2023-06-11T02:46:28.729" v="1363" actId="26606"/>
          <ac:spMkLst>
            <pc:docMk/>
            <pc:sldMk cId="3599333590" sldId="273"/>
            <ac:spMk id="13" creationId="{CD8B4F24-440B-49E9-B85D-733523DC064B}"/>
          </ac:spMkLst>
        </pc:spChg>
        <pc:picChg chg="add mod">
          <ac:chgData name="Regalia Solaris" userId="ddbe47458a133e8d" providerId="LiveId" clId="{A2AFB5D1-FC95-46B1-8977-65330712930F}" dt="2023-06-11T02:46:28.729" v="1363" actId="26606"/>
          <ac:picMkLst>
            <pc:docMk/>
            <pc:sldMk cId="3599333590" sldId="273"/>
            <ac:picMk id="6" creationId="{25D772FF-EE3B-D3DA-4A81-D8F3DC983201}"/>
          </ac:picMkLst>
        </pc:picChg>
        <pc:picChg chg="del">
          <ac:chgData name="Regalia Solaris" userId="ddbe47458a133e8d" providerId="LiveId" clId="{A2AFB5D1-FC95-46B1-8977-65330712930F}" dt="2023-06-11T02:16:55.544" v="1334" actId="478"/>
          <ac:picMkLst>
            <pc:docMk/>
            <pc:sldMk cId="3599333590" sldId="273"/>
            <ac:picMk id="8194" creationId="{7B565A78-9F9D-CBF9-EA9B-3B9A623EA9E0}"/>
          </ac:picMkLst>
        </pc:picChg>
      </pc:sldChg>
      <pc:sldChg chg="addSp delSp modSp add mod ord">
        <pc:chgData name="Regalia Solaris" userId="ddbe47458a133e8d" providerId="LiveId" clId="{A2AFB5D1-FC95-46B1-8977-65330712930F}" dt="2023-06-11T02:18:28.113" v="1357" actId="1076"/>
        <pc:sldMkLst>
          <pc:docMk/>
          <pc:sldMk cId="737066266" sldId="274"/>
        </pc:sldMkLst>
        <pc:spChg chg="mod">
          <ac:chgData name="Regalia Solaris" userId="ddbe47458a133e8d" providerId="LiveId" clId="{A2AFB5D1-FC95-46B1-8977-65330712930F}" dt="2023-06-11T02:18:18.779" v="1355" actId="20577"/>
          <ac:spMkLst>
            <pc:docMk/>
            <pc:sldMk cId="737066266" sldId="274"/>
            <ac:spMk id="3" creationId="{3573E091-9DCD-4DE7-96D1-A93E44E0F5B9}"/>
          </ac:spMkLst>
        </pc:spChg>
        <pc:graphicFrameChg chg="del">
          <ac:chgData name="Regalia Solaris" userId="ddbe47458a133e8d" providerId="LiveId" clId="{A2AFB5D1-FC95-46B1-8977-65330712930F}" dt="2023-06-11T02:18:17.507" v="1354" actId="478"/>
          <ac:graphicFrameMkLst>
            <pc:docMk/>
            <pc:sldMk cId="737066266" sldId="274"/>
            <ac:graphicFrameMk id="21" creationId="{9094F007-A754-6730-6C4B-EABDE0A89D66}"/>
          </ac:graphicFrameMkLst>
        </pc:graphicFrameChg>
        <pc:graphicFrameChg chg="del">
          <ac:chgData name="Regalia Solaris" userId="ddbe47458a133e8d" providerId="LiveId" clId="{A2AFB5D1-FC95-46B1-8977-65330712930F}" dt="2023-06-11T02:18:17.507" v="1354" actId="478"/>
          <ac:graphicFrameMkLst>
            <pc:docMk/>
            <pc:sldMk cId="737066266" sldId="274"/>
            <ac:graphicFrameMk id="22" creationId="{74E71087-F997-CECD-4B6A-068347C7139C}"/>
          </ac:graphicFrameMkLst>
        </pc:graphicFrameChg>
        <pc:graphicFrameChg chg="del">
          <ac:chgData name="Regalia Solaris" userId="ddbe47458a133e8d" providerId="LiveId" clId="{A2AFB5D1-FC95-46B1-8977-65330712930F}" dt="2023-06-11T02:18:17.507" v="1354" actId="478"/>
          <ac:graphicFrameMkLst>
            <pc:docMk/>
            <pc:sldMk cId="737066266" sldId="274"/>
            <ac:graphicFrameMk id="24" creationId="{4984044F-F2B6-6810-7D7F-40518C1C60B7}"/>
          </ac:graphicFrameMkLst>
        </pc:graphicFrameChg>
        <pc:picChg chg="add mod">
          <ac:chgData name="Regalia Solaris" userId="ddbe47458a133e8d" providerId="LiveId" clId="{A2AFB5D1-FC95-46B1-8977-65330712930F}" dt="2023-06-11T02:18:28.113" v="1357" actId="1076"/>
          <ac:picMkLst>
            <pc:docMk/>
            <pc:sldMk cId="737066266" sldId="274"/>
            <ac:picMk id="6" creationId="{E548B979-B055-3E64-FDAF-A2DEF3D051C8}"/>
          </ac:picMkLst>
        </pc:picChg>
      </pc:sldChg>
      <pc:sldChg chg="addSp modSp new mod">
        <pc:chgData name="Regalia Solaris" userId="ddbe47458a133e8d" providerId="LiveId" clId="{A2AFB5D1-FC95-46B1-8977-65330712930F}" dt="2023-06-11T02:50:00.959" v="1387" actId="20577"/>
        <pc:sldMkLst>
          <pc:docMk/>
          <pc:sldMk cId="2471842915" sldId="275"/>
        </pc:sldMkLst>
        <pc:spChg chg="mod">
          <ac:chgData name="Regalia Solaris" userId="ddbe47458a133e8d" providerId="LiveId" clId="{A2AFB5D1-FC95-46B1-8977-65330712930F}" dt="2023-06-11T02:49:46.826" v="1368"/>
          <ac:spMkLst>
            <pc:docMk/>
            <pc:sldMk cId="2471842915" sldId="275"/>
            <ac:spMk id="3" creationId="{73487726-A9BE-E1F5-76D0-30DD2FD50533}"/>
          </ac:spMkLst>
        </pc:spChg>
        <pc:spChg chg="mod">
          <ac:chgData name="Regalia Solaris" userId="ddbe47458a133e8d" providerId="LiveId" clId="{A2AFB5D1-FC95-46B1-8977-65330712930F}" dt="2023-06-11T02:50:00.959" v="1387" actId="20577"/>
          <ac:spMkLst>
            <pc:docMk/>
            <pc:sldMk cId="2471842915" sldId="275"/>
            <ac:spMk id="4" creationId="{A082182D-4BA0-6625-6483-12BFA4014BF5}"/>
          </ac:spMkLst>
        </pc:spChg>
        <pc:picChg chg="add mod">
          <ac:chgData name="Regalia Solaris" userId="ddbe47458a133e8d" providerId="LiveId" clId="{A2AFB5D1-FC95-46B1-8977-65330712930F}" dt="2023-06-11T02:49:42.568" v="1367" actId="1076"/>
          <ac:picMkLst>
            <pc:docMk/>
            <pc:sldMk cId="2471842915" sldId="275"/>
            <ac:picMk id="6" creationId="{F55E7CA3-F361-C2B8-2B52-5AD7574A7F9B}"/>
          </ac:picMkLst>
        </pc:picChg>
      </pc:sldChg>
      <pc:sldChg chg="addSp delSp modSp add mod">
        <pc:chgData name="Regalia Solaris" userId="ddbe47458a133e8d" providerId="LiveId" clId="{A2AFB5D1-FC95-46B1-8977-65330712930F}" dt="2023-06-11T05:07:06.424" v="1398" actId="1076"/>
        <pc:sldMkLst>
          <pc:docMk/>
          <pc:sldMk cId="2280721094" sldId="276"/>
        </pc:sldMkLst>
        <pc:picChg chg="add mod">
          <ac:chgData name="Regalia Solaris" userId="ddbe47458a133e8d" providerId="LiveId" clId="{A2AFB5D1-FC95-46B1-8977-65330712930F}" dt="2023-06-11T05:07:06.424" v="1398" actId="1076"/>
          <ac:picMkLst>
            <pc:docMk/>
            <pc:sldMk cId="2280721094" sldId="276"/>
            <ac:picMk id="6" creationId="{8DC70511-79F0-2DC7-A6F3-A48EDF9F08BD}"/>
          </ac:picMkLst>
        </pc:picChg>
        <pc:picChg chg="del">
          <ac:chgData name="Regalia Solaris" userId="ddbe47458a133e8d" providerId="LiveId" clId="{A2AFB5D1-FC95-46B1-8977-65330712930F}" dt="2023-06-11T02:51:08.797" v="1391" actId="478"/>
          <ac:picMkLst>
            <pc:docMk/>
            <pc:sldMk cId="2280721094" sldId="276"/>
            <ac:picMk id="6" creationId="{F55E7CA3-F361-C2B8-2B52-5AD7574A7F9B}"/>
          </ac:picMkLst>
        </pc:picChg>
      </pc:sldChg>
      <pc:sldChg chg="new del">
        <pc:chgData name="Regalia Solaris" userId="ddbe47458a133e8d" providerId="LiveId" clId="{A2AFB5D1-FC95-46B1-8977-65330712930F}" dt="2023-06-11T02:51:06.745" v="1389" actId="47"/>
        <pc:sldMkLst>
          <pc:docMk/>
          <pc:sldMk cId="2566771374" sldId="276"/>
        </pc:sldMkLst>
      </pc:sldChg>
      <pc:sldChg chg="modSp add mod">
        <pc:chgData name="Regalia Solaris" userId="ddbe47458a133e8d" providerId="LiveId" clId="{A2AFB5D1-FC95-46B1-8977-65330712930F}" dt="2023-06-11T05:07:20.535" v="1401" actId="14826"/>
        <pc:sldMkLst>
          <pc:docMk/>
          <pc:sldMk cId="2352399539" sldId="277"/>
        </pc:sldMkLst>
        <pc:picChg chg="mod">
          <ac:chgData name="Regalia Solaris" userId="ddbe47458a133e8d" providerId="LiveId" clId="{A2AFB5D1-FC95-46B1-8977-65330712930F}" dt="2023-06-11T05:07:20.535" v="1401" actId="14826"/>
          <ac:picMkLst>
            <pc:docMk/>
            <pc:sldMk cId="2352399539" sldId="277"/>
            <ac:picMk id="6" creationId="{8DC70511-79F0-2DC7-A6F3-A48EDF9F08BD}"/>
          </ac:picMkLst>
        </pc:picChg>
      </pc:sldChg>
      <pc:sldChg chg="modSp add mod">
        <pc:chgData name="Regalia Solaris" userId="ddbe47458a133e8d" providerId="LiveId" clId="{A2AFB5D1-FC95-46B1-8977-65330712930F}" dt="2023-06-11T05:07:34.072" v="1402" actId="14826"/>
        <pc:sldMkLst>
          <pc:docMk/>
          <pc:sldMk cId="3221365029" sldId="278"/>
        </pc:sldMkLst>
        <pc:picChg chg="mod">
          <ac:chgData name="Regalia Solaris" userId="ddbe47458a133e8d" providerId="LiveId" clId="{A2AFB5D1-FC95-46B1-8977-65330712930F}" dt="2023-06-11T05:07:34.072" v="1402" actId="14826"/>
          <ac:picMkLst>
            <pc:docMk/>
            <pc:sldMk cId="3221365029" sldId="278"/>
            <ac:picMk id="6" creationId="{8DC70511-79F0-2DC7-A6F3-A48EDF9F08BD}"/>
          </ac:picMkLst>
        </pc:picChg>
      </pc:sldChg>
      <pc:sldChg chg="modSp add mod">
        <pc:chgData name="Regalia Solaris" userId="ddbe47458a133e8d" providerId="LiveId" clId="{A2AFB5D1-FC95-46B1-8977-65330712930F}" dt="2023-06-11T05:07:56.823" v="1404" actId="14826"/>
        <pc:sldMkLst>
          <pc:docMk/>
          <pc:sldMk cId="1462529724" sldId="279"/>
        </pc:sldMkLst>
        <pc:picChg chg="mod">
          <ac:chgData name="Regalia Solaris" userId="ddbe47458a133e8d" providerId="LiveId" clId="{A2AFB5D1-FC95-46B1-8977-65330712930F}" dt="2023-06-11T05:07:56.823" v="1404" actId="14826"/>
          <ac:picMkLst>
            <pc:docMk/>
            <pc:sldMk cId="1462529724" sldId="279"/>
            <ac:picMk id="6" creationId="{8DC70511-79F0-2DC7-A6F3-A48EDF9F08BD}"/>
          </ac:picMkLst>
        </pc:picChg>
      </pc:sldChg>
      <pc:sldChg chg="modSp add mod">
        <pc:chgData name="Regalia Solaris" userId="ddbe47458a133e8d" providerId="LiveId" clId="{A2AFB5D1-FC95-46B1-8977-65330712930F}" dt="2023-06-11T05:08:28.710" v="1408" actId="14826"/>
        <pc:sldMkLst>
          <pc:docMk/>
          <pc:sldMk cId="3462730143" sldId="280"/>
        </pc:sldMkLst>
        <pc:picChg chg="mod">
          <ac:chgData name="Regalia Solaris" userId="ddbe47458a133e8d" providerId="LiveId" clId="{A2AFB5D1-FC95-46B1-8977-65330712930F}" dt="2023-06-11T05:08:28.710" v="1408" actId="14826"/>
          <ac:picMkLst>
            <pc:docMk/>
            <pc:sldMk cId="3462730143" sldId="280"/>
            <ac:picMk id="6" creationId="{8DC70511-79F0-2DC7-A6F3-A48EDF9F08BD}"/>
          </ac:picMkLst>
        </pc:picChg>
      </pc:sldChg>
      <pc:sldChg chg="modSp add mod">
        <pc:chgData name="Regalia Solaris" userId="ddbe47458a133e8d" providerId="LiveId" clId="{A2AFB5D1-FC95-46B1-8977-65330712930F}" dt="2023-06-11T05:08:40.104" v="1409" actId="14826"/>
        <pc:sldMkLst>
          <pc:docMk/>
          <pc:sldMk cId="759075762" sldId="281"/>
        </pc:sldMkLst>
        <pc:picChg chg="mod">
          <ac:chgData name="Regalia Solaris" userId="ddbe47458a133e8d" providerId="LiveId" clId="{A2AFB5D1-FC95-46B1-8977-65330712930F}" dt="2023-06-11T05:08:40.104" v="1409" actId="14826"/>
          <ac:picMkLst>
            <pc:docMk/>
            <pc:sldMk cId="759075762" sldId="281"/>
            <ac:picMk id="6" creationId="{8DC70511-79F0-2DC7-A6F3-A48EDF9F08BD}"/>
          </ac:picMkLst>
        </pc:picChg>
      </pc:sldChg>
      <pc:sldChg chg="add del">
        <pc:chgData name="Regalia Solaris" userId="ddbe47458a133e8d" providerId="LiveId" clId="{A2AFB5D1-FC95-46B1-8977-65330712930F}" dt="2023-06-11T05:45:37.971" v="1410" actId="47"/>
        <pc:sldMkLst>
          <pc:docMk/>
          <pc:sldMk cId="1481398845" sldId="282"/>
        </pc:sldMkLst>
      </pc:sldChg>
      <pc:sldChg chg="addSp delSp modSp new mod">
        <pc:chgData name="Regalia Solaris" userId="ddbe47458a133e8d" providerId="LiveId" clId="{A2AFB5D1-FC95-46B1-8977-65330712930F}" dt="2023-06-11T09:08:20.388" v="1517" actId="14826"/>
        <pc:sldMkLst>
          <pc:docMk/>
          <pc:sldMk cId="3755288640" sldId="282"/>
        </pc:sldMkLst>
        <pc:spChg chg="mod">
          <ac:chgData name="Regalia Solaris" userId="ddbe47458a133e8d" providerId="LiveId" clId="{A2AFB5D1-FC95-46B1-8977-65330712930F}" dt="2023-06-11T09:03:44.433" v="1431" actId="20577"/>
          <ac:spMkLst>
            <pc:docMk/>
            <pc:sldMk cId="3755288640" sldId="282"/>
            <ac:spMk id="3" creationId="{DC767309-330D-7E83-03A3-96C175EA6F0D}"/>
          </ac:spMkLst>
        </pc:spChg>
        <pc:spChg chg="mod">
          <ac:chgData name="Regalia Solaris" userId="ddbe47458a133e8d" providerId="LiveId" clId="{A2AFB5D1-FC95-46B1-8977-65330712930F}" dt="2023-06-11T09:05:02.705" v="1503" actId="20577"/>
          <ac:spMkLst>
            <pc:docMk/>
            <pc:sldMk cId="3755288640" sldId="282"/>
            <ac:spMk id="4" creationId="{06BE7361-04CE-E626-016A-6A0162BECD90}"/>
          </ac:spMkLst>
        </pc:spChg>
        <pc:picChg chg="add del mod">
          <ac:chgData name="Regalia Solaris" userId="ddbe47458a133e8d" providerId="LiveId" clId="{A2AFB5D1-FC95-46B1-8977-65330712930F}" dt="2023-06-11T09:04:06.006" v="1445" actId="478"/>
          <ac:picMkLst>
            <pc:docMk/>
            <pc:sldMk cId="3755288640" sldId="282"/>
            <ac:picMk id="6" creationId="{E714B4C2-B0E1-6497-F459-6B778F85BC23}"/>
          </ac:picMkLst>
        </pc:picChg>
        <pc:picChg chg="add mod">
          <ac:chgData name="Regalia Solaris" userId="ddbe47458a133e8d" providerId="LiveId" clId="{A2AFB5D1-FC95-46B1-8977-65330712930F}" dt="2023-06-11T09:08:00.861" v="1516" actId="14826"/>
          <ac:picMkLst>
            <pc:docMk/>
            <pc:sldMk cId="3755288640" sldId="282"/>
            <ac:picMk id="7" creationId="{8ABEFC2E-38C6-2BE7-3CCF-9FD083C9C800}"/>
          </ac:picMkLst>
        </pc:picChg>
        <pc:picChg chg="add mod">
          <ac:chgData name="Regalia Solaris" userId="ddbe47458a133e8d" providerId="LiveId" clId="{A2AFB5D1-FC95-46B1-8977-65330712930F}" dt="2023-06-11T09:08:20.388" v="1517" actId="14826"/>
          <ac:picMkLst>
            <pc:docMk/>
            <pc:sldMk cId="3755288640" sldId="282"/>
            <ac:picMk id="8" creationId="{CAD7B328-C4F3-5EA5-69B5-BEA11FB6FEAD}"/>
          </ac:picMkLst>
        </pc:picChg>
        <pc:picChg chg="add mod">
          <ac:chgData name="Regalia Solaris" userId="ddbe47458a133e8d" providerId="LiveId" clId="{A2AFB5D1-FC95-46B1-8977-65330712930F}" dt="2023-06-11T09:06:37.541" v="1507" actId="1440"/>
          <ac:picMkLst>
            <pc:docMk/>
            <pc:sldMk cId="3755288640" sldId="282"/>
            <ac:picMk id="1026" creationId="{207B1321-0ED9-6560-7A85-C3175B6F7338}"/>
          </ac:picMkLst>
        </pc:picChg>
      </pc:sldChg>
      <pc:sldChg chg="addSp delSp modSp add mod">
        <pc:chgData name="Regalia Solaris" userId="ddbe47458a133e8d" providerId="LiveId" clId="{A2AFB5D1-FC95-46B1-8977-65330712930F}" dt="2023-06-11T16:12:35.202" v="1580" actId="1076"/>
        <pc:sldMkLst>
          <pc:docMk/>
          <pc:sldMk cId="4119386414" sldId="283"/>
        </pc:sldMkLst>
        <pc:spChg chg="mod">
          <ac:chgData name="Regalia Solaris" userId="ddbe47458a133e8d" providerId="LiveId" clId="{A2AFB5D1-FC95-46B1-8977-65330712930F}" dt="2023-06-11T12:07:59.406" v="1551" actId="20577"/>
          <ac:spMkLst>
            <pc:docMk/>
            <pc:sldMk cId="4119386414" sldId="283"/>
            <ac:spMk id="4" creationId="{06BE7361-04CE-E626-016A-6A0162BECD90}"/>
          </ac:spMkLst>
        </pc:spChg>
        <pc:picChg chg="del">
          <ac:chgData name="Regalia Solaris" userId="ddbe47458a133e8d" providerId="LiveId" clId="{A2AFB5D1-FC95-46B1-8977-65330712930F}" dt="2023-06-11T11:47:22.578" v="1528" actId="478"/>
          <ac:picMkLst>
            <pc:docMk/>
            <pc:sldMk cId="4119386414" sldId="283"/>
            <ac:picMk id="6" creationId="{E714B4C2-B0E1-6497-F459-6B778F85BC23}"/>
          </ac:picMkLst>
        </pc:picChg>
        <pc:picChg chg="add mod">
          <ac:chgData name="Regalia Solaris" userId="ddbe47458a133e8d" providerId="LiveId" clId="{A2AFB5D1-FC95-46B1-8977-65330712930F}" dt="2023-06-11T16:12:35.202" v="1580" actId="1076"/>
          <ac:picMkLst>
            <pc:docMk/>
            <pc:sldMk cId="4119386414" sldId="283"/>
            <ac:picMk id="7" creationId="{A58BC48B-9CE2-9A80-82E0-262ACB5D124F}"/>
          </ac:picMkLst>
        </pc:picChg>
        <pc:picChg chg="add del mod">
          <ac:chgData name="Regalia Solaris" userId="ddbe47458a133e8d" providerId="LiveId" clId="{A2AFB5D1-FC95-46B1-8977-65330712930F}" dt="2023-06-11T12:08:18.478" v="1556" actId="478"/>
          <ac:picMkLst>
            <pc:docMk/>
            <pc:sldMk cId="4119386414" sldId="283"/>
            <ac:picMk id="9" creationId="{910CBBB2-8286-0880-F77B-A3FEE4D214C9}"/>
          </ac:picMkLst>
        </pc:picChg>
        <pc:picChg chg="add del mod">
          <ac:chgData name="Regalia Solaris" userId="ddbe47458a133e8d" providerId="LiveId" clId="{A2AFB5D1-FC95-46B1-8977-65330712930F}" dt="2023-06-11T16:10:40.411" v="1564" actId="478"/>
          <ac:picMkLst>
            <pc:docMk/>
            <pc:sldMk cId="4119386414" sldId="283"/>
            <ac:picMk id="11" creationId="{C2042F56-9014-2C0E-2484-55D2E6E89C89}"/>
          </ac:picMkLst>
        </pc:picChg>
        <pc:picChg chg="add del mod">
          <ac:chgData name="Regalia Solaris" userId="ddbe47458a133e8d" providerId="LiveId" clId="{A2AFB5D1-FC95-46B1-8977-65330712930F}" dt="2023-06-11T16:10:49.171" v="1566" actId="478"/>
          <ac:picMkLst>
            <pc:docMk/>
            <pc:sldMk cId="4119386414" sldId="283"/>
            <ac:picMk id="13" creationId="{9D3D5C24-A242-317C-F91D-99CCE111CFA8}"/>
          </ac:picMkLst>
        </pc:picChg>
        <pc:picChg chg="add mod">
          <ac:chgData name="Regalia Solaris" userId="ddbe47458a133e8d" providerId="LiveId" clId="{A2AFB5D1-FC95-46B1-8977-65330712930F}" dt="2023-06-11T16:11:05.207" v="1570" actId="1076"/>
          <ac:picMkLst>
            <pc:docMk/>
            <pc:sldMk cId="4119386414" sldId="283"/>
            <ac:picMk id="15" creationId="{E9038A7B-F475-1D86-0907-60EB4C03D480}"/>
          </ac:picMkLst>
        </pc:picChg>
        <pc:picChg chg="add mod modCrop">
          <ac:chgData name="Regalia Solaris" userId="ddbe47458a133e8d" providerId="LiveId" clId="{A2AFB5D1-FC95-46B1-8977-65330712930F}" dt="2023-06-11T16:12:31.012" v="1579" actId="1440"/>
          <ac:picMkLst>
            <pc:docMk/>
            <pc:sldMk cId="4119386414" sldId="283"/>
            <ac:picMk id="17" creationId="{AD228D17-3F2E-9EFD-671E-D96C450E1723}"/>
          </ac:picMkLst>
        </pc:picChg>
      </pc:sldChg>
    </pc:docChg>
  </pc:docChgLst>
  <pc:docChgLst>
    <pc:chgData name="Regalia Solaris" userId="ddbe47458a133e8d" providerId="LiveId" clId="{D4BEE796-522D-4B91-8F96-0789E03C8722}"/>
    <pc:docChg chg="undo custSel addSld delSld modSld">
      <pc:chgData name="Regalia Solaris" userId="ddbe47458a133e8d" providerId="LiveId" clId="{D4BEE796-522D-4B91-8F96-0789E03C8722}" dt="2023-08-06T12:51:23.684" v="440" actId="1076"/>
      <pc:docMkLst>
        <pc:docMk/>
      </pc:docMkLst>
      <pc:sldChg chg="modSp mod">
        <pc:chgData name="Regalia Solaris" userId="ddbe47458a133e8d" providerId="LiveId" clId="{D4BEE796-522D-4B91-8F96-0789E03C8722}" dt="2023-08-06T12:24:16.764" v="34" actId="20577"/>
        <pc:sldMkLst>
          <pc:docMk/>
          <pc:sldMk cId="743172911" sldId="257"/>
        </pc:sldMkLst>
        <pc:spChg chg="mod">
          <ac:chgData name="Regalia Solaris" userId="ddbe47458a133e8d" providerId="LiveId" clId="{D4BEE796-522D-4B91-8F96-0789E03C8722}" dt="2023-08-06T12:24:16.764" v="34" actId="20577"/>
          <ac:spMkLst>
            <pc:docMk/>
            <pc:sldMk cId="743172911" sldId="257"/>
            <ac:spMk id="4" creationId="{72BF49D9-2FCE-4950-8B1C-F580CC18F4C9}"/>
          </ac:spMkLst>
        </pc:spChg>
      </pc:sldChg>
      <pc:sldChg chg="modSp del mod">
        <pc:chgData name="Regalia Solaris" userId="ddbe47458a133e8d" providerId="LiveId" clId="{D4BEE796-522D-4B91-8F96-0789E03C8722}" dt="2023-08-06T12:42:01.483" v="322" actId="47"/>
        <pc:sldMkLst>
          <pc:docMk/>
          <pc:sldMk cId="3505952789" sldId="258"/>
        </pc:sldMkLst>
        <pc:picChg chg="mod modCrop">
          <ac:chgData name="Regalia Solaris" userId="ddbe47458a133e8d" providerId="LiveId" clId="{D4BEE796-522D-4B91-8F96-0789E03C8722}" dt="2023-08-06T11:59:35.249" v="3" actId="18131"/>
          <ac:picMkLst>
            <pc:docMk/>
            <pc:sldMk cId="3505952789" sldId="258"/>
            <ac:picMk id="5" creationId="{36269F0C-8620-95EB-C5DF-D64DD6EB3094}"/>
          </ac:picMkLst>
        </pc:picChg>
      </pc:sldChg>
      <pc:sldChg chg="delSp modSp mod">
        <pc:chgData name="Regalia Solaris" userId="ddbe47458a133e8d" providerId="LiveId" clId="{D4BEE796-522D-4B91-8F96-0789E03C8722}" dt="2023-08-06T12:43:47.256" v="387" actId="14100"/>
        <pc:sldMkLst>
          <pc:docMk/>
          <pc:sldMk cId="221433772" sldId="260"/>
        </pc:sldMkLst>
        <pc:spChg chg="mod">
          <ac:chgData name="Regalia Solaris" userId="ddbe47458a133e8d" providerId="LiveId" clId="{D4BEE796-522D-4B91-8F96-0789E03C8722}" dt="2023-08-06T12:25:07.950" v="81" actId="20577"/>
          <ac:spMkLst>
            <pc:docMk/>
            <pc:sldMk cId="221433772" sldId="260"/>
            <ac:spMk id="2" creationId="{EF9B3AB5-95DF-4273-871C-843529DB7255}"/>
          </ac:spMkLst>
        </pc:spChg>
        <pc:spChg chg="del mod">
          <ac:chgData name="Regalia Solaris" userId="ddbe47458a133e8d" providerId="LiveId" clId="{D4BEE796-522D-4B91-8F96-0789E03C8722}" dt="2023-08-06T12:43:40.434" v="382" actId="478"/>
          <ac:spMkLst>
            <pc:docMk/>
            <pc:sldMk cId="221433772" sldId="260"/>
            <ac:spMk id="3" creationId="{3573E091-9DCD-4DE7-96D1-A93E44E0F5B9}"/>
          </ac:spMkLst>
        </pc:spChg>
        <pc:picChg chg="mod">
          <ac:chgData name="Regalia Solaris" userId="ddbe47458a133e8d" providerId="LiveId" clId="{D4BEE796-522D-4B91-8F96-0789E03C8722}" dt="2023-08-06T12:43:47.256" v="387" actId="14100"/>
          <ac:picMkLst>
            <pc:docMk/>
            <pc:sldMk cId="221433772" sldId="260"/>
            <ac:picMk id="6" creationId="{A2E3DC7F-A9E9-0227-4FC2-7B8AFC55E967}"/>
          </ac:picMkLst>
        </pc:picChg>
        <pc:picChg chg="mod">
          <ac:chgData name="Regalia Solaris" userId="ddbe47458a133e8d" providerId="LiveId" clId="{D4BEE796-522D-4B91-8F96-0789E03C8722}" dt="2023-08-06T12:43:45.847" v="386" actId="1076"/>
          <ac:picMkLst>
            <pc:docMk/>
            <pc:sldMk cId="221433772" sldId="260"/>
            <ac:picMk id="8" creationId="{79F2E278-56D9-10BF-B4CA-5985A5AFDAC1}"/>
          </ac:picMkLst>
        </pc:picChg>
      </pc:sldChg>
      <pc:sldChg chg="addSp modSp mod">
        <pc:chgData name="Regalia Solaris" userId="ddbe47458a133e8d" providerId="LiveId" clId="{D4BEE796-522D-4B91-8F96-0789E03C8722}" dt="2023-08-06T12:51:23.684" v="440" actId="1076"/>
        <pc:sldMkLst>
          <pc:docMk/>
          <pc:sldMk cId="2790627162" sldId="262"/>
        </pc:sldMkLst>
        <pc:picChg chg="add mod">
          <ac:chgData name="Regalia Solaris" userId="ddbe47458a133e8d" providerId="LiveId" clId="{D4BEE796-522D-4B91-8F96-0789E03C8722}" dt="2023-08-06T12:51:23.684" v="440" actId="1076"/>
          <ac:picMkLst>
            <pc:docMk/>
            <pc:sldMk cId="2790627162" sldId="262"/>
            <ac:picMk id="4" creationId="{79163DC4-C9AD-F20D-F8F6-E4ED2DE69318}"/>
          </ac:picMkLst>
        </pc:picChg>
      </pc:sldChg>
      <pc:sldChg chg="addSp delSp modSp mod">
        <pc:chgData name="Regalia Solaris" userId="ddbe47458a133e8d" providerId="LiveId" clId="{D4BEE796-522D-4B91-8F96-0789E03C8722}" dt="2023-08-06T12:43:53.309" v="390" actId="478"/>
        <pc:sldMkLst>
          <pc:docMk/>
          <pc:sldMk cId="4061810891" sldId="267"/>
        </pc:sldMkLst>
        <pc:spChg chg="mod">
          <ac:chgData name="Regalia Solaris" userId="ddbe47458a133e8d" providerId="LiveId" clId="{D4BEE796-522D-4B91-8F96-0789E03C8722}" dt="2023-08-06T12:25:04.081" v="69" actId="20577"/>
          <ac:spMkLst>
            <pc:docMk/>
            <pc:sldMk cId="4061810891" sldId="267"/>
            <ac:spMk id="2" creationId="{EF9B3AB5-95DF-4273-871C-843529DB7255}"/>
          </ac:spMkLst>
        </pc:spChg>
        <pc:spChg chg="del">
          <ac:chgData name="Regalia Solaris" userId="ddbe47458a133e8d" providerId="LiveId" clId="{D4BEE796-522D-4B91-8F96-0789E03C8722}" dt="2023-08-06T12:43:49.760" v="388" actId="478"/>
          <ac:spMkLst>
            <pc:docMk/>
            <pc:sldMk cId="4061810891" sldId="267"/>
            <ac:spMk id="3" creationId="{3573E091-9DCD-4DE7-96D1-A93E44E0F5B9}"/>
          </ac:spMkLst>
        </pc:spChg>
        <pc:spChg chg="del">
          <ac:chgData name="Regalia Solaris" userId="ddbe47458a133e8d" providerId="LiveId" clId="{D4BEE796-522D-4B91-8F96-0789E03C8722}" dt="2023-08-06T12:43:53.309" v="390" actId="478"/>
          <ac:spMkLst>
            <pc:docMk/>
            <pc:sldMk cId="4061810891" sldId="267"/>
            <ac:spMk id="5" creationId="{16403662-1A0D-D601-1A1D-DABCF732DE50}"/>
          </ac:spMkLst>
        </pc:spChg>
        <pc:spChg chg="add del mod">
          <ac:chgData name="Regalia Solaris" userId="ddbe47458a133e8d" providerId="LiveId" clId="{D4BEE796-522D-4B91-8F96-0789E03C8722}" dt="2023-08-06T12:43:52.457" v="389" actId="478"/>
          <ac:spMkLst>
            <pc:docMk/>
            <pc:sldMk cId="4061810891" sldId="267"/>
            <ac:spMk id="7" creationId="{4FED7F30-FF6C-5181-D58F-F0EE081E7C09}"/>
          </ac:spMkLst>
        </pc:spChg>
      </pc:sldChg>
      <pc:sldChg chg="addSp delSp modSp mod">
        <pc:chgData name="Regalia Solaris" userId="ddbe47458a133e8d" providerId="LiveId" clId="{D4BEE796-522D-4B91-8F96-0789E03C8722}" dt="2023-08-06T12:25:41.676" v="95" actId="5793"/>
        <pc:sldMkLst>
          <pc:docMk/>
          <pc:sldMk cId="1171503592" sldId="268"/>
        </pc:sldMkLst>
        <pc:spChg chg="mod">
          <ac:chgData name="Regalia Solaris" userId="ddbe47458a133e8d" providerId="LiveId" clId="{D4BEE796-522D-4B91-8F96-0789E03C8722}" dt="2023-08-06T12:25:41.676" v="95" actId="5793"/>
          <ac:spMkLst>
            <pc:docMk/>
            <pc:sldMk cId="1171503592" sldId="268"/>
            <ac:spMk id="3" creationId="{3573E091-9DCD-4DE7-96D1-A93E44E0F5B9}"/>
          </ac:spMkLst>
        </pc:spChg>
        <pc:graphicFrameChg chg="del">
          <ac:chgData name="Regalia Solaris" userId="ddbe47458a133e8d" providerId="LiveId" clId="{D4BEE796-522D-4B91-8F96-0789E03C8722}" dt="2023-08-06T12:24:26.339" v="35" actId="478"/>
          <ac:graphicFrameMkLst>
            <pc:docMk/>
            <pc:sldMk cId="1171503592" sldId="268"/>
            <ac:graphicFrameMk id="21" creationId="{9094F007-A754-6730-6C4B-EABDE0A89D66}"/>
          </ac:graphicFrameMkLst>
        </pc:graphicFrameChg>
        <pc:graphicFrameChg chg="del">
          <ac:chgData name="Regalia Solaris" userId="ddbe47458a133e8d" providerId="LiveId" clId="{D4BEE796-522D-4B91-8F96-0789E03C8722}" dt="2023-08-06T12:24:26.339" v="35" actId="478"/>
          <ac:graphicFrameMkLst>
            <pc:docMk/>
            <pc:sldMk cId="1171503592" sldId="268"/>
            <ac:graphicFrameMk id="22" creationId="{74E71087-F997-CECD-4B6A-068347C7139C}"/>
          </ac:graphicFrameMkLst>
        </pc:graphicFrameChg>
        <pc:graphicFrameChg chg="del">
          <ac:chgData name="Regalia Solaris" userId="ddbe47458a133e8d" providerId="LiveId" clId="{D4BEE796-522D-4B91-8F96-0789E03C8722}" dt="2023-08-06T12:24:26.339" v="35" actId="478"/>
          <ac:graphicFrameMkLst>
            <pc:docMk/>
            <pc:sldMk cId="1171503592" sldId="268"/>
            <ac:graphicFrameMk id="24" creationId="{4984044F-F2B6-6810-7D7F-40518C1C60B7}"/>
          </ac:graphicFrameMkLst>
        </pc:graphicFrameChg>
        <pc:picChg chg="add mod">
          <ac:chgData name="Regalia Solaris" userId="ddbe47458a133e8d" providerId="LiveId" clId="{D4BEE796-522D-4B91-8F96-0789E03C8722}" dt="2023-08-06T12:24:36.451" v="37" actId="1076"/>
          <ac:picMkLst>
            <pc:docMk/>
            <pc:sldMk cId="1171503592" sldId="268"/>
            <ac:picMk id="5" creationId="{EBA4C025-42D6-07FF-1CA7-5654DBC87495}"/>
          </ac:picMkLst>
        </pc:picChg>
        <pc:picChg chg="add mod">
          <ac:chgData name="Regalia Solaris" userId="ddbe47458a133e8d" providerId="LiveId" clId="{D4BEE796-522D-4B91-8F96-0789E03C8722}" dt="2023-08-06T12:24:41.316" v="39" actId="1076"/>
          <ac:picMkLst>
            <pc:docMk/>
            <pc:sldMk cId="1171503592" sldId="268"/>
            <ac:picMk id="6" creationId="{9568157D-C0A3-6F43-C58A-E0B3E7C1135A}"/>
          </ac:picMkLst>
        </pc:picChg>
        <pc:picChg chg="add mod">
          <ac:chgData name="Regalia Solaris" userId="ddbe47458a133e8d" providerId="LiveId" clId="{D4BEE796-522D-4B91-8F96-0789E03C8722}" dt="2023-08-06T12:24:50.055" v="56" actId="1076"/>
          <ac:picMkLst>
            <pc:docMk/>
            <pc:sldMk cId="1171503592" sldId="268"/>
            <ac:picMk id="7" creationId="{15BE8293-0CD4-7056-1E23-22F3DD46DD57}"/>
          </ac:picMkLst>
        </pc:picChg>
      </pc:sldChg>
      <pc:sldChg chg="del">
        <pc:chgData name="Regalia Solaris" userId="ddbe47458a133e8d" providerId="LiveId" clId="{D4BEE796-522D-4B91-8F96-0789E03C8722}" dt="2023-08-06T12:24:53.701" v="57" actId="47"/>
        <pc:sldMkLst>
          <pc:docMk/>
          <pc:sldMk cId="136784309" sldId="269"/>
        </pc:sldMkLst>
      </pc:sldChg>
      <pc:sldChg chg="del">
        <pc:chgData name="Regalia Solaris" userId="ddbe47458a133e8d" providerId="LiveId" clId="{D4BEE796-522D-4B91-8F96-0789E03C8722}" dt="2023-08-06T12:39:11.600" v="197" actId="47"/>
        <pc:sldMkLst>
          <pc:docMk/>
          <pc:sldMk cId="2933133455" sldId="271"/>
        </pc:sldMkLst>
      </pc:sldChg>
      <pc:sldChg chg="del">
        <pc:chgData name="Regalia Solaris" userId="ddbe47458a133e8d" providerId="LiveId" clId="{D4BEE796-522D-4B91-8F96-0789E03C8722}" dt="2023-08-06T12:39:12.978" v="198" actId="47"/>
        <pc:sldMkLst>
          <pc:docMk/>
          <pc:sldMk cId="2413441710" sldId="272"/>
        </pc:sldMkLst>
      </pc:sldChg>
      <pc:sldChg chg="addSp delSp modSp mod">
        <pc:chgData name="Regalia Solaris" userId="ddbe47458a133e8d" providerId="LiveId" clId="{D4BEE796-522D-4B91-8F96-0789E03C8722}" dt="2023-08-06T12:39:27.113" v="215" actId="20577"/>
        <pc:sldMkLst>
          <pc:docMk/>
          <pc:sldMk cId="3599333590" sldId="273"/>
        </pc:sldMkLst>
        <pc:spChg chg="mod">
          <ac:chgData name="Regalia Solaris" userId="ddbe47458a133e8d" providerId="LiveId" clId="{D4BEE796-522D-4B91-8F96-0789E03C8722}" dt="2023-08-06T12:39:27.113" v="215" actId="20577"/>
          <ac:spMkLst>
            <pc:docMk/>
            <pc:sldMk cId="3599333590" sldId="273"/>
            <ac:spMk id="2" creationId="{EF9B3AB5-95DF-4273-871C-843529DB7255}"/>
          </ac:spMkLst>
        </pc:spChg>
        <pc:spChg chg="del">
          <ac:chgData name="Regalia Solaris" userId="ddbe47458a133e8d" providerId="LiveId" clId="{D4BEE796-522D-4B91-8F96-0789E03C8722}" dt="2023-08-06T12:39:16.133" v="200" actId="478"/>
          <ac:spMkLst>
            <pc:docMk/>
            <pc:sldMk cId="3599333590" sldId="273"/>
            <ac:spMk id="3" creationId="{3573E091-9DCD-4DE7-96D1-A93E44E0F5B9}"/>
          </ac:spMkLst>
        </pc:spChg>
        <pc:spChg chg="add del mod">
          <ac:chgData name="Regalia Solaris" userId="ddbe47458a133e8d" providerId="LiveId" clId="{D4BEE796-522D-4B91-8F96-0789E03C8722}" dt="2023-08-06T12:39:18.130" v="201" actId="478"/>
          <ac:spMkLst>
            <pc:docMk/>
            <pc:sldMk cId="3599333590" sldId="273"/>
            <ac:spMk id="7" creationId="{302CDF31-8D75-0CA6-08FE-1EA8FD7A2A1F}"/>
          </ac:spMkLst>
        </pc:spChg>
        <pc:picChg chg="del">
          <ac:chgData name="Regalia Solaris" userId="ddbe47458a133e8d" providerId="LiveId" clId="{D4BEE796-522D-4B91-8F96-0789E03C8722}" dt="2023-08-06T12:39:14.450" v="199" actId="478"/>
          <ac:picMkLst>
            <pc:docMk/>
            <pc:sldMk cId="3599333590" sldId="273"/>
            <ac:picMk id="6" creationId="{25D772FF-EE3B-D3DA-4A81-D8F3DC983201}"/>
          </ac:picMkLst>
        </pc:picChg>
        <pc:picChg chg="add mod">
          <ac:chgData name="Regalia Solaris" userId="ddbe47458a133e8d" providerId="LiveId" clId="{D4BEE796-522D-4B91-8F96-0789E03C8722}" dt="2023-08-06T12:39:19.051" v="202"/>
          <ac:picMkLst>
            <pc:docMk/>
            <pc:sldMk cId="3599333590" sldId="273"/>
            <ac:picMk id="8" creationId="{77C3F0B4-33B1-59F1-B9B1-5B0862A2A693}"/>
          </ac:picMkLst>
        </pc:picChg>
      </pc:sldChg>
      <pc:sldChg chg="addSp delSp modSp mod">
        <pc:chgData name="Regalia Solaris" userId="ddbe47458a133e8d" providerId="LiveId" clId="{D4BEE796-522D-4B91-8F96-0789E03C8722}" dt="2023-08-06T12:25:35.725" v="93" actId="1076"/>
        <pc:sldMkLst>
          <pc:docMk/>
          <pc:sldMk cId="737066266" sldId="274"/>
        </pc:sldMkLst>
        <pc:spChg chg="mod">
          <ac:chgData name="Regalia Solaris" userId="ddbe47458a133e8d" providerId="LiveId" clId="{D4BEE796-522D-4B91-8F96-0789E03C8722}" dt="2023-08-06T12:25:24.484" v="89" actId="20577"/>
          <ac:spMkLst>
            <pc:docMk/>
            <pc:sldMk cId="737066266" sldId="274"/>
            <ac:spMk id="2" creationId="{EF9B3AB5-95DF-4273-871C-843529DB7255}"/>
          </ac:spMkLst>
        </pc:spChg>
        <pc:picChg chg="add mod">
          <ac:chgData name="Regalia Solaris" userId="ddbe47458a133e8d" providerId="LiveId" clId="{D4BEE796-522D-4B91-8F96-0789E03C8722}" dt="2023-08-06T12:25:35.725" v="93" actId="1076"/>
          <ac:picMkLst>
            <pc:docMk/>
            <pc:sldMk cId="737066266" sldId="274"/>
            <ac:picMk id="5" creationId="{D807F4F5-E488-DA5C-527D-B3DF55524E79}"/>
          </ac:picMkLst>
        </pc:picChg>
        <pc:picChg chg="del">
          <ac:chgData name="Regalia Solaris" userId="ddbe47458a133e8d" providerId="LiveId" clId="{D4BEE796-522D-4B91-8F96-0789E03C8722}" dt="2023-08-06T12:25:28.615" v="90" actId="478"/>
          <ac:picMkLst>
            <pc:docMk/>
            <pc:sldMk cId="737066266" sldId="274"/>
            <ac:picMk id="6" creationId="{E548B979-B055-3E64-FDAF-A2DEF3D051C8}"/>
          </ac:picMkLst>
        </pc:picChg>
      </pc:sldChg>
      <pc:sldChg chg="addSp delSp modSp mod">
        <pc:chgData name="Regalia Solaris" userId="ddbe47458a133e8d" providerId="LiveId" clId="{D4BEE796-522D-4B91-8F96-0789E03C8722}" dt="2023-08-06T12:39:58.746" v="222" actId="1076"/>
        <pc:sldMkLst>
          <pc:docMk/>
          <pc:sldMk cId="2471842915" sldId="275"/>
        </pc:sldMkLst>
        <pc:spChg chg="del">
          <ac:chgData name="Regalia Solaris" userId="ddbe47458a133e8d" providerId="LiveId" clId="{D4BEE796-522D-4B91-8F96-0789E03C8722}" dt="2023-08-06T12:39:39.019" v="217" actId="478"/>
          <ac:spMkLst>
            <pc:docMk/>
            <pc:sldMk cId="2471842915" sldId="275"/>
            <ac:spMk id="4" creationId="{A082182D-4BA0-6625-6483-12BFA4014BF5}"/>
          </ac:spMkLst>
        </pc:spChg>
        <pc:spChg chg="add del mod">
          <ac:chgData name="Regalia Solaris" userId="ddbe47458a133e8d" providerId="LiveId" clId="{D4BEE796-522D-4B91-8F96-0789E03C8722}" dt="2023-08-06T12:39:40.832" v="218" actId="478"/>
          <ac:spMkLst>
            <pc:docMk/>
            <pc:sldMk cId="2471842915" sldId="275"/>
            <ac:spMk id="7" creationId="{1A63FC05-FCF9-834C-840C-D2BEC536E1FB}"/>
          </ac:spMkLst>
        </pc:spChg>
        <pc:picChg chg="del">
          <ac:chgData name="Regalia Solaris" userId="ddbe47458a133e8d" providerId="LiveId" clId="{D4BEE796-522D-4B91-8F96-0789E03C8722}" dt="2023-08-06T12:39:38.157" v="216" actId="478"/>
          <ac:picMkLst>
            <pc:docMk/>
            <pc:sldMk cId="2471842915" sldId="275"/>
            <ac:picMk id="6" creationId="{F55E7CA3-F361-C2B8-2B52-5AD7574A7F9B}"/>
          </ac:picMkLst>
        </pc:picChg>
        <pc:picChg chg="add mod">
          <ac:chgData name="Regalia Solaris" userId="ddbe47458a133e8d" providerId="LiveId" clId="{D4BEE796-522D-4B91-8F96-0789E03C8722}" dt="2023-08-06T12:39:58.746" v="222" actId="1076"/>
          <ac:picMkLst>
            <pc:docMk/>
            <pc:sldMk cId="2471842915" sldId="275"/>
            <ac:picMk id="8" creationId="{2253BC22-FF8B-FFE4-8421-EB37E135F678}"/>
          </ac:picMkLst>
        </pc:picChg>
      </pc:sldChg>
      <pc:sldChg chg="addSp delSp modSp del mod">
        <pc:chgData name="Regalia Solaris" userId="ddbe47458a133e8d" providerId="LiveId" clId="{D4BEE796-522D-4B91-8F96-0789E03C8722}" dt="2023-08-06T12:40:02.654" v="225" actId="47"/>
        <pc:sldMkLst>
          <pc:docMk/>
          <pc:sldMk cId="2280721094" sldId="276"/>
        </pc:sldMkLst>
        <pc:spChg chg="del">
          <ac:chgData name="Regalia Solaris" userId="ddbe47458a133e8d" providerId="LiveId" clId="{D4BEE796-522D-4B91-8F96-0789E03C8722}" dt="2023-08-06T12:40:01.694" v="224" actId="478"/>
          <ac:spMkLst>
            <pc:docMk/>
            <pc:sldMk cId="2280721094" sldId="276"/>
            <ac:spMk id="4" creationId="{A082182D-4BA0-6625-6483-12BFA4014BF5}"/>
          </ac:spMkLst>
        </pc:spChg>
        <pc:spChg chg="add mod">
          <ac:chgData name="Regalia Solaris" userId="ddbe47458a133e8d" providerId="LiveId" clId="{D4BEE796-522D-4B91-8F96-0789E03C8722}" dt="2023-08-06T12:40:01.694" v="224" actId="478"/>
          <ac:spMkLst>
            <pc:docMk/>
            <pc:sldMk cId="2280721094" sldId="276"/>
            <ac:spMk id="7" creationId="{6F0FD2DA-BC40-1B12-D36B-1E02D28E0D2C}"/>
          </ac:spMkLst>
        </pc:spChg>
        <pc:picChg chg="del">
          <ac:chgData name="Regalia Solaris" userId="ddbe47458a133e8d" providerId="LiveId" clId="{D4BEE796-522D-4B91-8F96-0789E03C8722}" dt="2023-08-06T12:40:00.546" v="223" actId="478"/>
          <ac:picMkLst>
            <pc:docMk/>
            <pc:sldMk cId="2280721094" sldId="276"/>
            <ac:picMk id="6" creationId="{8DC70511-79F0-2DC7-A6F3-A48EDF9F08BD}"/>
          </ac:picMkLst>
        </pc:picChg>
      </pc:sldChg>
      <pc:sldChg chg="del">
        <pc:chgData name="Regalia Solaris" userId="ddbe47458a133e8d" providerId="LiveId" clId="{D4BEE796-522D-4B91-8F96-0789E03C8722}" dt="2023-08-06T12:40:03.278" v="226" actId="47"/>
        <pc:sldMkLst>
          <pc:docMk/>
          <pc:sldMk cId="2352399539" sldId="277"/>
        </pc:sldMkLst>
      </pc:sldChg>
      <pc:sldChg chg="del">
        <pc:chgData name="Regalia Solaris" userId="ddbe47458a133e8d" providerId="LiveId" clId="{D4BEE796-522D-4B91-8F96-0789E03C8722}" dt="2023-08-06T12:40:03.787" v="227" actId="47"/>
        <pc:sldMkLst>
          <pc:docMk/>
          <pc:sldMk cId="3221365029" sldId="278"/>
        </pc:sldMkLst>
      </pc:sldChg>
      <pc:sldChg chg="del">
        <pc:chgData name="Regalia Solaris" userId="ddbe47458a133e8d" providerId="LiveId" clId="{D4BEE796-522D-4B91-8F96-0789E03C8722}" dt="2023-08-06T12:40:04.681" v="228" actId="47"/>
        <pc:sldMkLst>
          <pc:docMk/>
          <pc:sldMk cId="1462529724" sldId="279"/>
        </pc:sldMkLst>
      </pc:sldChg>
      <pc:sldChg chg="del">
        <pc:chgData name="Regalia Solaris" userId="ddbe47458a133e8d" providerId="LiveId" clId="{D4BEE796-522D-4B91-8F96-0789E03C8722}" dt="2023-08-06T12:40:05.484" v="229" actId="47"/>
        <pc:sldMkLst>
          <pc:docMk/>
          <pc:sldMk cId="3462730143" sldId="280"/>
        </pc:sldMkLst>
      </pc:sldChg>
      <pc:sldChg chg="del">
        <pc:chgData name="Regalia Solaris" userId="ddbe47458a133e8d" providerId="LiveId" clId="{D4BEE796-522D-4B91-8F96-0789E03C8722}" dt="2023-08-06T12:40:06.300" v="230" actId="47"/>
        <pc:sldMkLst>
          <pc:docMk/>
          <pc:sldMk cId="759075762" sldId="281"/>
        </pc:sldMkLst>
      </pc:sldChg>
      <pc:sldChg chg="del">
        <pc:chgData name="Regalia Solaris" userId="ddbe47458a133e8d" providerId="LiveId" clId="{D4BEE796-522D-4B91-8F96-0789E03C8722}" dt="2023-08-06T12:41:43.944" v="316" actId="47"/>
        <pc:sldMkLst>
          <pc:docMk/>
          <pc:sldMk cId="3755288640" sldId="282"/>
        </pc:sldMkLst>
      </pc:sldChg>
      <pc:sldChg chg="del">
        <pc:chgData name="Regalia Solaris" userId="ddbe47458a133e8d" providerId="LiveId" clId="{D4BEE796-522D-4B91-8F96-0789E03C8722}" dt="2023-08-06T12:41:59.706" v="321" actId="47"/>
        <pc:sldMkLst>
          <pc:docMk/>
          <pc:sldMk cId="4119386414" sldId="283"/>
        </pc:sldMkLst>
      </pc:sldChg>
      <pc:sldChg chg="new del">
        <pc:chgData name="Regalia Solaris" userId="ddbe47458a133e8d" providerId="LiveId" clId="{D4BEE796-522D-4B91-8F96-0789E03C8722}" dt="2023-08-06T12:25:59.327" v="98" actId="47"/>
        <pc:sldMkLst>
          <pc:docMk/>
          <pc:sldMk cId="1926769760" sldId="284"/>
        </pc:sldMkLst>
      </pc:sldChg>
      <pc:sldChg chg="addSp delSp modSp add mod">
        <pc:chgData name="Regalia Solaris" userId="ddbe47458a133e8d" providerId="LiveId" clId="{D4BEE796-522D-4B91-8F96-0789E03C8722}" dt="2023-08-06T12:34:44.382" v="144" actId="1076"/>
        <pc:sldMkLst>
          <pc:docMk/>
          <pc:sldMk cId="2694339214" sldId="285"/>
        </pc:sldMkLst>
        <pc:picChg chg="del">
          <ac:chgData name="Regalia Solaris" userId="ddbe47458a133e8d" providerId="LiveId" clId="{D4BEE796-522D-4B91-8F96-0789E03C8722}" dt="2023-08-06T12:26:01.822" v="99" actId="478"/>
          <ac:picMkLst>
            <pc:docMk/>
            <pc:sldMk cId="2694339214" sldId="285"/>
            <ac:picMk id="5" creationId="{D807F4F5-E488-DA5C-527D-B3DF55524E79}"/>
          </ac:picMkLst>
        </pc:picChg>
        <pc:picChg chg="add mod">
          <ac:chgData name="Regalia Solaris" userId="ddbe47458a133e8d" providerId="LiveId" clId="{D4BEE796-522D-4B91-8F96-0789E03C8722}" dt="2023-08-06T12:34:44.382" v="144" actId="1076"/>
          <ac:picMkLst>
            <pc:docMk/>
            <pc:sldMk cId="2694339214" sldId="285"/>
            <ac:picMk id="6" creationId="{5482085A-91C2-ECAC-C780-DBAC615A749F}"/>
          </ac:picMkLst>
        </pc:picChg>
        <pc:picChg chg="add mod">
          <ac:chgData name="Regalia Solaris" userId="ddbe47458a133e8d" providerId="LiveId" clId="{D4BEE796-522D-4B91-8F96-0789E03C8722}" dt="2023-08-06T12:32:22.401" v="117" actId="1076"/>
          <ac:picMkLst>
            <pc:docMk/>
            <pc:sldMk cId="2694339214" sldId="285"/>
            <ac:picMk id="1026" creationId="{568F1652-DF52-FBAE-15CF-FA15CFEB2D5D}"/>
          </ac:picMkLst>
        </pc:picChg>
        <pc:picChg chg="add mod">
          <ac:chgData name="Regalia Solaris" userId="ddbe47458a133e8d" providerId="LiveId" clId="{D4BEE796-522D-4B91-8F96-0789E03C8722}" dt="2023-08-06T12:33:52.971" v="134" actId="1076"/>
          <ac:picMkLst>
            <pc:docMk/>
            <pc:sldMk cId="2694339214" sldId="285"/>
            <ac:picMk id="1028" creationId="{D27EA1F8-8F01-2D48-AEE9-055B11557FA7}"/>
          </ac:picMkLst>
        </pc:picChg>
        <pc:picChg chg="add mod">
          <ac:chgData name="Regalia Solaris" userId="ddbe47458a133e8d" providerId="LiveId" clId="{D4BEE796-522D-4B91-8F96-0789E03C8722}" dt="2023-08-06T12:32:14.684" v="114" actId="1076"/>
          <ac:picMkLst>
            <pc:docMk/>
            <pc:sldMk cId="2694339214" sldId="285"/>
            <ac:picMk id="1030" creationId="{65F4DD01-26E0-88EC-4A3C-0B32F1AC31F7}"/>
          </ac:picMkLst>
        </pc:picChg>
        <pc:picChg chg="add mod">
          <ac:chgData name="Regalia Solaris" userId="ddbe47458a133e8d" providerId="LiveId" clId="{D4BEE796-522D-4B91-8F96-0789E03C8722}" dt="2023-08-06T12:34:43.236" v="143" actId="1076"/>
          <ac:picMkLst>
            <pc:docMk/>
            <pc:sldMk cId="2694339214" sldId="285"/>
            <ac:picMk id="1032" creationId="{AE5ED8A1-9B70-CCA6-2582-C342FB1E0E87}"/>
          </ac:picMkLst>
        </pc:picChg>
        <pc:picChg chg="add mod">
          <ac:chgData name="Regalia Solaris" userId="ddbe47458a133e8d" providerId="LiveId" clId="{D4BEE796-522D-4B91-8F96-0789E03C8722}" dt="2023-08-06T12:34:37.297" v="137" actId="1076"/>
          <ac:picMkLst>
            <pc:docMk/>
            <pc:sldMk cId="2694339214" sldId="285"/>
            <ac:picMk id="1034" creationId="{A427D709-151D-482A-74F4-61A5CED2A836}"/>
          </ac:picMkLst>
        </pc:picChg>
      </pc:sldChg>
      <pc:sldChg chg="addSp delSp modSp add mod">
        <pc:chgData name="Regalia Solaris" userId="ddbe47458a133e8d" providerId="LiveId" clId="{D4BEE796-522D-4B91-8F96-0789E03C8722}" dt="2023-08-06T12:41:50.896" v="320" actId="1076"/>
        <pc:sldMkLst>
          <pc:docMk/>
          <pc:sldMk cId="1289509537" sldId="286"/>
        </pc:sldMkLst>
        <pc:picChg chg="add del mod">
          <ac:chgData name="Regalia Solaris" userId="ddbe47458a133e8d" providerId="LiveId" clId="{D4BEE796-522D-4B91-8F96-0789E03C8722}" dt="2023-08-06T12:40:44.644" v="260" actId="478"/>
          <ac:picMkLst>
            <pc:docMk/>
            <pc:sldMk cId="1289509537" sldId="286"/>
            <ac:picMk id="5" creationId="{0BCCB1D7-3A9A-24E4-B20A-28CD22861B57}"/>
          </ac:picMkLst>
        </pc:picChg>
        <pc:picChg chg="del">
          <ac:chgData name="Regalia Solaris" userId="ddbe47458a133e8d" providerId="LiveId" clId="{D4BEE796-522D-4B91-8F96-0789E03C8722}" dt="2023-08-06T12:34:57.522" v="146" actId="478"/>
          <ac:picMkLst>
            <pc:docMk/>
            <pc:sldMk cId="1289509537" sldId="286"/>
            <ac:picMk id="6" creationId="{5482085A-91C2-ECAC-C780-DBAC615A749F}"/>
          </ac:picMkLst>
        </pc:picChg>
        <pc:picChg chg="add mod">
          <ac:chgData name="Regalia Solaris" userId="ddbe47458a133e8d" providerId="LiveId" clId="{D4BEE796-522D-4B91-8F96-0789E03C8722}" dt="2023-08-06T12:41:40.981" v="313" actId="1076"/>
          <ac:picMkLst>
            <pc:docMk/>
            <pc:sldMk cId="1289509537" sldId="286"/>
            <ac:picMk id="7" creationId="{46AD29DA-2524-7854-8BEA-2DAAF16D986D}"/>
          </ac:picMkLst>
        </pc:picChg>
        <pc:picChg chg="add mod">
          <ac:chgData name="Regalia Solaris" userId="ddbe47458a133e8d" providerId="LiveId" clId="{D4BEE796-522D-4B91-8F96-0789E03C8722}" dt="2023-08-06T12:41:41.498" v="314" actId="1076"/>
          <ac:picMkLst>
            <pc:docMk/>
            <pc:sldMk cId="1289509537" sldId="286"/>
            <ac:picMk id="8" creationId="{C7EBC136-CB53-95B7-2782-250B6E12355C}"/>
          </ac:picMkLst>
        </pc:picChg>
        <pc:picChg chg="add mod">
          <ac:chgData name="Regalia Solaris" userId="ddbe47458a133e8d" providerId="LiveId" clId="{D4BEE796-522D-4B91-8F96-0789E03C8722}" dt="2023-08-06T12:41:24.740" v="293" actId="1076"/>
          <ac:picMkLst>
            <pc:docMk/>
            <pc:sldMk cId="1289509537" sldId="286"/>
            <ac:picMk id="9" creationId="{E6D3E0E1-155D-8D01-7C4F-62CB9A361B2F}"/>
          </ac:picMkLst>
        </pc:picChg>
        <pc:picChg chg="del">
          <ac:chgData name="Regalia Solaris" userId="ddbe47458a133e8d" providerId="LiveId" clId="{D4BEE796-522D-4B91-8F96-0789E03C8722}" dt="2023-08-06T12:34:57.522" v="146" actId="478"/>
          <ac:picMkLst>
            <pc:docMk/>
            <pc:sldMk cId="1289509537" sldId="286"/>
            <ac:picMk id="1026" creationId="{568F1652-DF52-FBAE-15CF-FA15CFEB2D5D}"/>
          </ac:picMkLst>
        </pc:picChg>
        <pc:picChg chg="del">
          <ac:chgData name="Regalia Solaris" userId="ddbe47458a133e8d" providerId="LiveId" clId="{D4BEE796-522D-4B91-8F96-0789E03C8722}" dt="2023-08-06T12:34:57.522" v="146" actId="478"/>
          <ac:picMkLst>
            <pc:docMk/>
            <pc:sldMk cId="1289509537" sldId="286"/>
            <ac:picMk id="1028" creationId="{D27EA1F8-8F01-2D48-AEE9-055B11557FA7}"/>
          </ac:picMkLst>
        </pc:picChg>
        <pc:picChg chg="del">
          <ac:chgData name="Regalia Solaris" userId="ddbe47458a133e8d" providerId="LiveId" clId="{D4BEE796-522D-4B91-8F96-0789E03C8722}" dt="2023-08-06T12:34:58.436" v="147" actId="478"/>
          <ac:picMkLst>
            <pc:docMk/>
            <pc:sldMk cId="1289509537" sldId="286"/>
            <ac:picMk id="1030" creationId="{65F4DD01-26E0-88EC-4A3C-0B32F1AC31F7}"/>
          </ac:picMkLst>
        </pc:picChg>
        <pc:picChg chg="del">
          <ac:chgData name="Regalia Solaris" userId="ddbe47458a133e8d" providerId="LiveId" clId="{D4BEE796-522D-4B91-8F96-0789E03C8722}" dt="2023-08-06T12:34:57.522" v="146" actId="478"/>
          <ac:picMkLst>
            <pc:docMk/>
            <pc:sldMk cId="1289509537" sldId="286"/>
            <ac:picMk id="1032" creationId="{AE5ED8A1-9B70-CCA6-2582-C342FB1E0E87}"/>
          </ac:picMkLst>
        </pc:picChg>
        <pc:picChg chg="del">
          <ac:chgData name="Regalia Solaris" userId="ddbe47458a133e8d" providerId="LiveId" clId="{D4BEE796-522D-4B91-8F96-0789E03C8722}" dt="2023-08-06T12:34:57.522" v="146" actId="478"/>
          <ac:picMkLst>
            <pc:docMk/>
            <pc:sldMk cId="1289509537" sldId="286"/>
            <ac:picMk id="1034" creationId="{A427D709-151D-482A-74F4-61A5CED2A836}"/>
          </ac:picMkLst>
        </pc:picChg>
        <pc:picChg chg="add mod">
          <ac:chgData name="Regalia Solaris" userId="ddbe47458a133e8d" providerId="LiveId" clId="{D4BEE796-522D-4B91-8F96-0789E03C8722}" dt="2023-08-06T12:41:50.896" v="320" actId="1076"/>
          <ac:picMkLst>
            <pc:docMk/>
            <pc:sldMk cId="1289509537" sldId="286"/>
            <ac:picMk id="2050" creationId="{7982E57C-667B-0DB4-36E7-082E6AA6ACE9}"/>
          </ac:picMkLst>
        </pc:picChg>
        <pc:picChg chg="add mod">
          <ac:chgData name="Regalia Solaris" userId="ddbe47458a133e8d" providerId="LiveId" clId="{D4BEE796-522D-4B91-8F96-0789E03C8722}" dt="2023-08-06T12:41:33.148" v="302" actId="1076"/>
          <ac:picMkLst>
            <pc:docMk/>
            <pc:sldMk cId="1289509537" sldId="286"/>
            <ac:picMk id="2052" creationId="{2FE3855E-C6AF-28A2-6B4F-3C082FED892F}"/>
          </ac:picMkLst>
        </pc:picChg>
        <pc:picChg chg="add mod">
          <ac:chgData name="Regalia Solaris" userId="ddbe47458a133e8d" providerId="LiveId" clId="{D4BEE796-522D-4B91-8F96-0789E03C8722}" dt="2023-08-06T12:41:41.981" v="315" actId="1076"/>
          <ac:picMkLst>
            <pc:docMk/>
            <pc:sldMk cId="1289509537" sldId="286"/>
            <ac:picMk id="2054" creationId="{7FF72BDA-25EE-D983-BCC5-E35EC7B74EC0}"/>
          </ac:picMkLst>
        </pc:picChg>
        <pc:picChg chg="add mod">
          <ac:chgData name="Regalia Solaris" userId="ddbe47458a133e8d" providerId="LiveId" clId="{D4BEE796-522D-4B91-8F96-0789E03C8722}" dt="2023-08-06T12:41:47.542" v="317" actId="1076"/>
          <ac:picMkLst>
            <pc:docMk/>
            <pc:sldMk cId="1289509537" sldId="286"/>
            <ac:picMk id="2056" creationId="{CA882D95-F78E-267D-6059-207AA6DDDC4D}"/>
          </ac:picMkLst>
        </pc:picChg>
        <pc:picChg chg="add mod">
          <ac:chgData name="Regalia Solaris" userId="ddbe47458a133e8d" providerId="LiveId" clId="{D4BEE796-522D-4B91-8F96-0789E03C8722}" dt="2023-08-06T12:41:34.608" v="304" actId="1076"/>
          <ac:picMkLst>
            <pc:docMk/>
            <pc:sldMk cId="1289509537" sldId="286"/>
            <ac:picMk id="2058" creationId="{76DDB9AB-EE12-7DDD-9705-71C7A182400F}"/>
          </ac:picMkLst>
        </pc:picChg>
      </pc:sldChg>
      <pc:sldChg chg="addSp delSp modSp add mod">
        <pc:chgData name="Regalia Solaris" userId="ddbe47458a133e8d" providerId="LiveId" clId="{D4BEE796-522D-4B91-8F96-0789E03C8722}" dt="2023-08-06T12:42:23.388" v="330" actId="1076"/>
        <pc:sldMkLst>
          <pc:docMk/>
          <pc:sldMk cId="2102521125" sldId="287"/>
        </pc:sldMkLst>
        <pc:picChg chg="add mod">
          <ac:chgData name="Regalia Solaris" userId="ddbe47458a133e8d" providerId="LiveId" clId="{D4BEE796-522D-4B91-8F96-0789E03C8722}" dt="2023-08-06T12:42:23.388" v="330" actId="1076"/>
          <ac:picMkLst>
            <pc:docMk/>
            <pc:sldMk cId="2102521125" sldId="287"/>
            <ac:picMk id="4" creationId="{32326E9B-93E7-A2CD-2F59-F20548DB3338}"/>
          </ac:picMkLst>
        </pc:picChg>
        <pc:picChg chg="del">
          <ac:chgData name="Regalia Solaris" userId="ddbe47458a133e8d" providerId="LiveId" clId="{D4BEE796-522D-4B91-8F96-0789E03C8722}" dt="2023-08-06T12:42:06.405" v="324" actId="478"/>
          <ac:picMkLst>
            <pc:docMk/>
            <pc:sldMk cId="2102521125" sldId="287"/>
            <ac:picMk id="8" creationId="{2253BC22-FF8B-FFE4-8421-EB37E135F678}"/>
          </ac:picMkLst>
        </pc:picChg>
      </pc:sldChg>
      <pc:sldChg chg="addSp modSp add mod">
        <pc:chgData name="Regalia Solaris" userId="ddbe47458a133e8d" providerId="LiveId" clId="{D4BEE796-522D-4B91-8F96-0789E03C8722}" dt="2023-08-06T12:42:42.250" v="343" actId="1076"/>
        <pc:sldMkLst>
          <pc:docMk/>
          <pc:sldMk cId="125831626" sldId="288"/>
        </pc:sldMkLst>
        <pc:picChg chg="add mod">
          <ac:chgData name="Regalia Solaris" userId="ddbe47458a133e8d" providerId="LiveId" clId="{D4BEE796-522D-4B91-8F96-0789E03C8722}" dt="2023-08-06T12:42:41.592" v="342" actId="1076"/>
          <ac:picMkLst>
            <pc:docMk/>
            <pc:sldMk cId="125831626" sldId="288"/>
            <ac:picMk id="4" creationId="{8556E614-F423-BB1D-9974-434B7F843B8E}"/>
          </ac:picMkLst>
        </pc:picChg>
        <pc:picChg chg="add mod">
          <ac:chgData name="Regalia Solaris" userId="ddbe47458a133e8d" providerId="LiveId" clId="{D4BEE796-522D-4B91-8F96-0789E03C8722}" dt="2023-08-06T12:42:42.250" v="343" actId="1076"/>
          <ac:picMkLst>
            <pc:docMk/>
            <pc:sldMk cId="125831626" sldId="288"/>
            <ac:picMk id="5" creationId="{9479D6BF-064B-82F7-974A-967CE12C4988}"/>
          </ac:picMkLst>
        </pc:picChg>
      </pc:sldChg>
      <pc:sldChg chg="addSp modSp add mod">
        <pc:chgData name="Regalia Solaris" userId="ddbe47458a133e8d" providerId="LiveId" clId="{D4BEE796-522D-4B91-8F96-0789E03C8722}" dt="2023-08-06T12:43:14.072" v="364" actId="1076"/>
        <pc:sldMkLst>
          <pc:docMk/>
          <pc:sldMk cId="31538509" sldId="289"/>
        </pc:sldMkLst>
        <pc:picChg chg="add mod">
          <ac:chgData name="Regalia Solaris" userId="ddbe47458a133e8d" providerId="LiveId" clId="{D4BEE796-522D-4B91-8F96-0789E03C8722}" dt="2023-08-06T12:43:03.741" v="358" actId="1076"/>
          <ac:picMkLst>
            <pc:docMk/>
            <pc:sldMk cId="31538509" sldId="289"/>
            <ac:picMk id="4" creationId="{7192F022-F563-7493-34D2-141723954FBC}"/>
          </ac:picMkLst>
        </pc:picChg>
        <pc:picChg chg="add mod">
          <ac:chgData name="Regalia Solaris" userId="ddbe47458a133e8d" providerId="LiveId" clId="{D4BEE796-522D-4B91-8F96-0789E03C8722}" dt="2023-08-06T12:43:05.242" v="359" actId="1076"/>
          <ac:picMkLst>
            <pc:docMk/>
            <pc:sldMk cId="31538509" sldId="289"/>
            <ac:picMk id="5" creationId="{A49B7C0A-6BF4-6CD5-4A66-E7AF592F42DD}"/>
          </ac:picMkLst>
        </pc:picChg>
        <pc:picChg chg="add mod">
          <ac:chgData name="Regalia Solaris" userId="ddbe47458a133e8d" providerId="LiveId" clId="{D4BEE796-522D-4B91-8F96-0789E03C8722}" dt="2023-08-06T12:43:14.072" v="364" actId="1076"/>
          <ac:picMkLst>
            <pc:docMk/>
            <pc:sldMk cId="31538509" sldId="289"/>
            <ac:picMk id="6" creationId="{C98C1F1D-CCE9-4ABE-070A-53BDB5A458E9}"/>
          </ac:picMkLst>
        </pc:picChg>
      </pc:sldChg>
      <pc:sldChg chg="addSp modSp add mod">
        <pc:chgData name="Regalia Solaris" userId="ddbe47458a133e8d" providerId="LiveId" clId="{D4BEE796-522D-4B91-8F96-0789E03C8722}" dt="2023-08-06T12:43:23.809" v="367" actId="1076"/>
        <pc:sldMkLst>
          <pc:docMk/>
          <pc:sldMk cId="3679891402" sldId="290"/>
        </pc:sldMkLst>
        <pc:picChg chg="add mod">
          <ac:chgData name="Regalia Solaris" userId="ddbe47458a133e8d" providerId="LiveId" clId="{D4BEE796-522D-4B91-8F96-0789E03C8722}" dt="2023-08-06T12:43:23.809" v="367" actId="1076"/>
          <ac:picMkLst>
            <pc:docMk/>
            <pc:sldMk cId="3679891402" sldId="290"/>
            <ac:picMk id="4" creationId="{9259D4A5-6100-8CB5-C27E-02B9060E3417}"/>
          </ac:picMkLst>
        </pc:picChg>
      </pc:sldChg>
      <pc:sldChg chg="addSp delSp modSp add mod">
        <pc:chgData name="Regalia Solaris" userId="ddbe47458a133e8d" providerId="LiveId" clId="{D4BEE796-522D-4B91-8F96-0789E03C8722}" dt="2023-08-06T12:44:14.104" v="398" actId="1076"/>
        <pc:sldMkLst>
          <pc:docMk/>
          <pc:sldMk cId="4255851945" sldId="291"/>
        </pc:sldMkLst>
        <pc:spChg chg="mod">
          <ac:chgData name="Regalia Solaris" userId="ddbe47458a133e8d" providerId="LiveId" clId="{D4BEE796-522D-4B91-8F96-0789E03C8722}" dt="2023-08-06T12:43:30.785" v="380" actId="20577"/>
          <ac:spMkLst>
            <pc:docMk/>
            <pc:sldMk cId="4255851945" sldId="291"/>
            <ac:spMk id="3" creationId="{73487726-A9BE-E1F5-76D0-30DD2FD50533}"/>
          </ac:spMkLst>
        </pc:spChg>
        <pc:picChg chg="del">
          <ac:chgData name="Regalia Solaris" userId="ddbe47458a133e8d" providerId="LiveId" clId="{D4BEE796-522D-4B91-8F96-0789E03C8722}" dt="2023-08-06T12:43:26.552" v="369" actId="478"/>
          <ac:picMkLst>
            <pc:docMk/>
            <pc:sldMk cId="4255851945" sldId="291"/>
            <ac:picMk id="4" creationId="{9259D4A5-6100-8CB5-C27E-02B9060E3417}"/>
          </ac:picMkLst>
        </pc:picChg>
        <pc:picChg chg="add mod">
          <ac:chgData name="Regalia Solaris" userId="ddbe47458a133e8d" providerId="LiveId" clId="{D4BEE796-522D-4B91-8F96-0789E03C8722}" dt="2023-08-06T12:44:11.449" v="397" actId="1076"/>
          <ac:picMkLst>
            <pc:docMk/>
            <pc:sldMk cId="4255851945" sldId="291"/>
            <ac:picMk id="5" creationId="{AD5DC7ED-628A-0D3B-F836-4932B230167E}"/>
          </ac:picMkLst>
        </pc:picChg>
        <pc:picChg chg="add mod">
          <ac:chgData name="Regalia Solaris" userId="ddbe47458a133e8d" providerId="LiveId" clId="{D4BEE796-522D-4B91-8F96-0789E03C8722}" dt="2023-08-06T12:44:14.104" v="398" actId="1076"/>
          <ac:picMkLst>
            <pc:docMk/>
            <pc:sldMk cId="4255851945" sldId="291"/>
            <ac:picMk id="6" creationId="{AFB0DD15-38E4-E3E5-12B1-6247E38E9D36}"/>
          </ac:picMkLst>
        </pc:picChg>
      </pc:sldChg>
      <pc:sldChg chg="addSp delSp modSp add mod">
        <pc:chgData name="Regalia Solaris" userId="ddbe47458a133e8d" providerId="LiveId" clId="{D4BEE796-522D-4B91-8F96-0789E03C8722}" dt="2023-08-06T12:44:31.063" v="409" actId="1076"/>
        <pc:sldMkLst>
          <pc:docMk/>
          <pc:sldMk cId="2302025813" sldId="292"/>
        </pc:sldMkLst>
        <pc:picChg chg="add mod">
          <ac:chgData name="Regalia Solaris" userId="ddbe47458a133e8d" providerId="LiveId" clId="{D4BEE796-522D-4B91-8F96-0789E03C8722}" dt="2023-08-06T12:44:31.063" v="409" actId="1076"/>
          <ac:picMkLst>
            <pc:docMk/>
            <pc:sldMk cId="2302025813" sldId="292"/>
            <ac:picMk id="4" creationId="{DEC931BE-C98A-B560-75DD-99B2BB8C42DB}"/>
          </ac:picMkLst>
        </pc:picChg>
        <pc:picChg chg="del">
          <ac:chgData name="Regalia Solaris" userId="ddbe47458a133e8d" providerId="LiveId" clId="{D4BEE796-522D-4B91-8F96-0789E03C8722}" dt="2023-08-06T12:44:17.484" v="401" actId="478"/>
          <ac:picMkLst>
            <pc:docMk/>
            <pc:sldMk cId="2302025813" sldId="292"/>
            <ac:picMk id="5" creationId="{AD5DC7ED-628A-0D3B-F836-4932B230167E}"/>
          </ac:picMkLst>
        </pc:picChg>
        <pc:picChg chg="del">
          <ac:chgData name="Regalia Solaris" userId="ddbe47458a133e8d" providerId="LiveId" clId="{D4BEE796-522D-4B91-8F96-0789E03C8722}" dt="2023-08-06T12:44:17.740" v="402" actId="478"/>
          <ac:picMkLst>
            <pc:docMk/>
            <pc:sldMk cId="2302025813" sldId="292"/>
            <ac:picMk id="6" creationId="{AFB0DD15-38E4-E3E5-12B1-6247E38E9D36}"/>
          </ac:picMkLst>
        </pc:picChg>
        <pc:picChg chg="add mod">
          <ac:chgData name="Regalia Solaris" userId="ddbe47458a133e8d" providerId="LiveId" clId="{D4BEE796-522D-4B91-8F96-0789E03C8722}" dt="2023-08-06T12:44:29.793" v="408" actId="1076"/>
          <ac:picMkLst>
            <pc:docMk/>
            <pc:sldMk cId="2302025813" sldId="292"/>
            <ac:picMk id="7" creationId="{8E100F6C-CEAB-D347-AE0B-451C6BC4D668}"/>
          </ac:picMkLst>
        </pc:picChg>
      </pc:sldChg>
      <pc:sldChg chg="addSp delSp modSp add mod">
        <pc:chgData name="Regalia Solaris" userId="ddbe47458a133e8d" providerId="LiveId" clId="{D4BEE796-522D-4B91-8F96-0789E03C8722}" dt="2023-08-06T12:44:50.611" v="422" actId="1076"/>
        <pc:sldMkLst>
          <pc:docMk/>
          <pc:sldMk cId="677499564" sldId="293"/>
        </pc:sldMkLst>
        <pc:picChg chg="add mod">
          <ac:chgData name="Regalia Solaris" userId="ddbe47458a133e8d" providerId="LiveId" clId="{D4BEE796-522D-4B91-8F96-0789E03C8722}" dt="2023-08-06T12:44:49.174" v="421" actId="1076"/>
          <ac:picMkLst>
            <pc:docMk/>
            <pc:sldMk cId="677499564" sldId="293"/>
            <ac:picMk id="4" creationId="{E3547E20-57A0-3BEA-95F0-913AB970A692}"/>
          </ac:picMkLst>
        </pc:picChg>
        <pc:picChg chg="del">
          <ac:chgData name="Regalia Solaris" userId="ddbe47458a133e8d" providerId="LiveId" clId="{D4BEE796-522D-4B91-8F96-0789E03C8722}" dt="2023-08-06T12:44:18.519" v="403" actId="478"/>
          <ac:picMkLst>
            <pc:docMk/>
            <pc:sldMk cId="677499564" sldId="293"/>
            <ac:picMk id="5" creationId="{AD5DC7ED-628A-0D3B-F836-4932B230167E}"/>
          </ac:picMkLst>
        </pc:picChg>
        <pc:picChg chg="del">
          <ac:chgData name="Regalia Solaris" userId="ddbe47458a133e8d" providerId="LiveId" clId="{D4BEE796-522D-4B91-8F96-0789E03C8722}" dt="2023-08-06T12:44:18.883" v="404" actId="478"/>
          <ac:picMkLst>
            <pc:docMk/>
            <pc:sldMk cId="677499564" sldId="293"/>
            <ac:picMk id="6" creationId="{AFB0DD15-38E4-E3E5-12B1-6247E38E9D36}"/>
          </ac:picMkLst>
        </pc:picChg>
        <pc:picChg chg="add mod">
          <ac:chgData name="Regalia Solaris" userId="ddbe47458a133e8d" providerId="LiveId" clId="{D4BEE796-522D-4B91-8F96-0789E03C8722}" dt="2023-08-06T12:44:50.611" v="422" actId="1076"/>
          <ac:picMkLst>
            <pc:docMk/>
            <pc:sldMk cId="677499564" sldId="293"/>
            <ac:picMk id="7" creationId="{9B51461B-BAB5-8DEC-66F8-1D52559E4A95}"/>
          </ac:picMkLst>
        </pc:picChg>
      </pc:sldChg>
      <pc:sldChg chg="addSp delSp modSp add mod">
        <pc:chgData name="Regalia Solaris" userId="ddbe47458a133e8d" providerId="LiveId" clId="{D4BEE796-522D-4B91-8F96-0789E03C8722}" dt="2023-08-06T12:45:14.250" v="435" actId="1076"/>
        <pc:sldMkLst>
          <pc:docMk/>
          <pc:sldMk cId="2583286511" sldId="294"/>
        </pc:sldMkLst>
        <pc:picChg chg="add del mod">
          <ac:chgData name="Regalia Solaris" userId="ddbe47458a133e8d" providerId="LiveId" clId="{D4BEE796-522D-4B91-8F96-0789E03C8722}" dt="2023-08-06T12:44:58.225" v="425" actId="478"/>
          <ac:picMkLst>
            <pc:docMk/>
            <pc:sldMk cId="2583286511" sldId="294"/>
            <ac:picMk id="4" creationId="{50A13747-D3F8-A677-A296-172155FEE7D7}"/>
          </ac:picMkLst>
        </pc:picChg>
        <pc:picChg chg="add del mod">
          <ac:chgData name="Regalia Solaris" userId="ddbe47458a133e8d" providerId="LiveId" clId="{D4BEE796-522D-4B91-8F96-0789E03C8722}" dt="2023-08-06T12:45:01.518" v="427" actId="478"/>
          <ac:picMkLst>
            <pc:docMk/>
            <pc:sldMk cId="2583286511" sldId="294"/>
            <ac:picMk id="5" creationId="{C2D2260F-0030-5D1D-35D5-25E442B057D0}"/>
          </ac:picMkLst>
        </pc:picChg>
        <pc:picChg chg="add mod">
          <ac:chgData name="Regalia Solaris" userId="ddbe47458a133e8d" providerId="LiveId" clId="{D4BEE796-522D-4B91-8F96-0789E03C8722}" dt="2023-08-06T12:45:10.458" v="433" actId="1076"/>
          <ac:picMkLst>
            <pc:docMk/>
            <pc:sldMk cId="2583286511" sldId="294"/>
            <ac:picMk id="6" creationId="{14DD83BD-134A-6F8F-4C27-5DD5C2169094}"/>
          </ac:picMkLst>
        </pc:picChg>
        <pc:picChg chg="add mod">
          <ac:chgData name="Regalia Solaris" userId="ddbe47458a133e8d" providerId="LiveId" clId="{D4BEE796-522D-4B91-8F96-0789E03C8722}" dt="2023-08-06T12:45:14.250" v="435" actId="1076"/>
          <ac:picMkLst>
            <pc:docMk/>
            <pc:sldMk cId="2583286511" sldId="294"/>
            <ac:picMk id="7" creationId="{DC427DA2-A88C-6C20-29AC-762BC2257D2E}"/>
          </ac:picMkLst>
        </pc:picChg>
      </pc:sldChg>
      <pc:sldChg chg="add del">
        <pc:chgData name="Regalia Solaris" userId="ddbe47458a133e8d" providerId="LiveId" clId="{D4BEE796-522D-4B91-8F96-0789E03C8722}" dt="2023-08-06T12:45:25.548" v="436" actId="47"/>
        <pc:sldMkLst>
          <pc:docMk/>
          <pc:sldMk cId="2549299672" sldId="29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8/8/2023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8/8/2023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6" y="1414465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2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8/8/2023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8/8/2023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7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1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7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8/8/2023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7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9" y="2461848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49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8" y="284379"/>
            <a:ext cx="3174367" cy="115351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2" y="1437895"/>
            <a:ext cx="7342483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PROJECT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1" y="2240405"/>
            <a:ext cx="7342483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Clean in Place (CIP)</a:t>
            </a:r>
            <a:br>
              <a:rPr lang="en-US" sz="2800" b="0" dirty="0"/>
            </a:br>
            <a:r>
              <a:rPr lang="en-US" sz="2800" b="0" dirty="0"/>
              <a:t>Control System for Beer Factory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0FD9D13-37E5-EF88-1EF8-C4AE15673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191925"/>
              </p:ext>
            </p:extLst>
          </p:nvPr>
        </p:nvGraphicFramePr>
        <p:xfrm>
          <a:off x="386631" y="3911134"/>
          <a:ext cx="41894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784">
                  <a:extLst>
                    <a:ext uri="{9D8B030D-6E8A-4147-A177-3AD203B41FA5}">
                      <a16:colId xmlns:a16="http://schemas.microsoft.com/office/drawing/2014/main" val="1452612673"/>
                    </a:ext>
                  </a:extLst>
                </a:gridCol>
                <a:gridCol w="1318015">
                  <a:extLst>
                    <a:ext uri="{9D8B030D-6E8A-4147-A177-3AD203B41FA5}">
                      <a16:colId xmlns:a16="http://schemas.microsoft.com/office/drawing/2014/main" val="600191308"/>
                    </a:ext>
                  </a:extLst>
                </a:gridCol>
                <a:gridCol w="2360645">
                  <a:extLst>
                    <a:ext uri="{9D8B030D-6E8A-4147-A177-3AD203B41FA5}">
                      <a16:colId xmlns:a16="http://schemas.microsoft.com/office/drawing/2014/main" val="1257111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/>
                        <a:t>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36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Lato" panose="020F050202020403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20192246</a:t>
                      </a:r>
                      <a:endParaRPr lang="en-US" sz="16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Nguyễn Phú Quyền</a:t>
                      </a:r>
                      <a:endParaRPr lang="en-US" sz="16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872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Lato" panose="020F050202020403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20192252</a:t>
                      </a:r>
                      <a:endParaRPr lang="en-US" sz="16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Phạm Tiến Thành</a:t>
                      </a:r>
                      <a:endParaRPr lang="en-US" sz="16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1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Lato" panose="020F050202020403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20192255</a:t>
                      </a:r>
                      <a:endParaRPr lang="en-US" sz="16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Nguyễn Trọng Tín</a:t>
                      </a:r>
                      <a:endParaRPr lang="en-US" sz="16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90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Lato" panose="020F050202020403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600" dirty="0"/>
                        <a:t>20200259</a:t>
                      </a:r>
                      <a:endParaRPr lang="en-US" sz="16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600" dirty="0"/>
                        <a:t>Nguyễn Huy Hùng</a:t>
                      </a:r>
                      <a:endParaRPr lang="en-US" sz="1600" dirty="0">
                        <a:latin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524205"/>
                  </a:ext>
                </a:extLst>
              </a:tr>
            </a:tbl>
          </a:graphicData>
        </a:graphic>
      </p:graphicFrame>
      <p:sp>
        <p:nvSpPr>
          <p:cNvPr id="6" name="Title 6">
            <a:extLst>
              <a:ext uri="{FF2B5EF4-FFF2-40B4-BE49-F238E27FC236}">
                <a16:creationId xmlns:a16="http://schemas.microsoft.com/office/drawing/2014/main" id="{D57A1593-8DD3-DD37-21F2-93F5808CF5D0}"/>
              </a:ext>
            </a:extLst>
          </p:cNvPr>
          <p:cNvSpPr txBox="1">
            <a:spLocks/>
          </p:cNvSpPr>
          <p:nvPr/>
        </p:nvSpPr>
        <p:spPr>
          <a:xfrm>
            <a:off x="386631" y="3327599"/>
            <a:ext cx="4189444" cy="5835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vi-VN" sz="2800" dirty="0">
                <a:solidFill>
                  <a:srgbClr val="0070C0"/>
                </a:solidFill>
              </a:rPr>
              <a:t>Group 20</a:t>
            </a:r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7" name="Picture 4" descr="Free Vector | Brewery beer production isometric composition with set of  connected platforms with keeves bottles and factory buildings illustration">
            <a:extLst>
              <a:ext uri="{FF2B5EF4-FFF2-40B4-BE49-F238E27FC236}">
                <a16:creationId xmlns:a16="http://schemas.microsoft.com/office/drawing/2014/main" id="{D9F19C75-E2FF-0BD1-E5AA-3A2102315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517" y="2106998"/>
            <a:ext cx="3375194" cy="302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31C92-8D65-0C6E-E18D-C84DB2F5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87726-A9BE-E1F5-76D0-30DD2FD5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Control System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253BC22-FF8B-FFE4-8421-EB37E135F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0" t="16797" r="21106"/>
          <a:stretch/>
        </p:blipFill>
        <p:spPr bwMode="auto">
          <a:xfrm>
            <a:off x="1734495" y="880092"/>
            <a:ext cx="8723009" cy="5097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1842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31C92-8D65-0C6E-E18D-C84DB2F5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87726-A9BE-E1F5-76D0-30DD2FD5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Control System</a:t>
            </a:r>
          </a:p>
        </p:txBody>
      </p:sp>
      <p:pic>
        <p:nvPicPr>
          <p:cNvPr id="4" name="Picture 3" descr="A diagram of a communication process&#10;&#10;Description automatically generated">
            <a:extLst>
              <a:ext uri="{FF2B5EF4-FFF2-40B4-BE49-F238E27FC236}">
                <a16:creationId xmlns:a16="http://schemas.microsoft.com/office/drawing/2014/main" id="{32326E9B-93E7-A2CD-2F59-F20548DB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72" y="1183170"/>
            <a:ext cx="6812655" cy="4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2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31C92-8D65-0C6E-E18D-C84DB2F5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87726-A9BE-E1F5-76D0-30DD2FD5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Control System</a:t>
            </a:r>
          </a:p>
        </p:txBody>
      </p:sp>
      <p:pic>
        <p:nvPicPr>
          <p:cNvPr id="4" name="Picture 3" descr="A diagram of a tank&#10;&#10;Description automatically generated">
            <a:extLst>
              <a:ext uri="{FF2B5EF4-FFF2-40B4-BE49-F238E27FC236}">
                <a16:creationId xmlns:a16="http://schemas.microsoft.com/office/drawing/2014/main" id="{8556E614-F423-BB1D-9974-434B7F843B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356" y="1288604"/>
            <a:ext cx="4464310" cy="446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9479D6BF-064B-82F7-974A-967CE12C4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66" y="1505987"/>
            <a:ext cx="4784488" cy="3846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831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31C92-8D65-0C6E-E18D-C84DB2F5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87726-A9BE-E1F5-76D0-30DD2FD5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Control System</a:t>
            </a:r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7192F022-F563-7493-34D2-141723954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0" y="978803"/>
            <a:ext cx="5628003" cy="4900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A49B7C0A-6BF4-6CD5-4A66-E7AF592F42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0"/>
          <a:stretch/>
        </p:blipFill>
        <p:spPr bwMode="auto">
          <a:xfrm>
            <a:off x="6644180" y="917518"/>
            <a:ext cx="5209084" cy="24726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C98C1F1D-CCE9-4ABE-070A-53BDB5A45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282" y="3390130"/>
            <a:ext cx="4068308" cy="3013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3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31C92-8D65-0C6E-E18D-C84DB2F5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87726-A9BE-E1F5-76D0-30DD2FD5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Control System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59D4A5-6100-8CB5-C27E-02B9060E3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26" y="1245766"/>
            <a:ext cx="6603892" cy="47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91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31C92-8D65-0C6E-E18D-C84DB2F5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87726-A9BE-E1F5-76D0-30DD2FD5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Simulation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login&#10;&#10;Description automatically generated">
            <a:extLst>
              <a:ext uri="{FF2B5EF4-FFF2-40B4-BE49-F238E27FC236}">
                <a16:creationId xmlns:a16="http://schemas.microsoft.com/office/drawing/2014/main" id="{AD5DC7ED-628A-0D3B-F836-4932B230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5" y="1497330"/>
            <a:ext cx="2606040" cy="386334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FB0DD15-38E4-E3E5-12B1-6247E38E9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22" y="1784334"/>
            <a:ext cx="8487289" cy="328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5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31C92-8D65-0C6E-E18D-C84DB2F5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87726-A9BE-E1F5-76D0-30DD2FD5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Simulation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EC931BE-C98A-B560-75DD-99B2BB8C4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2967"/>
          <a:stretch/>
        </p:blipFill>
        <p:spPr bwMode="auto">
          <a:xfrm>
            <a:off x="210821" y="1384300"/>
            <a:ext cx="5740400" cy="4089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E100F6C-CEAB-D347-AE0B-451C6BC4D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1748"/>
            <a:ext cx="5972175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5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31C92-8D65-0C6E-E18D-C84DB2F5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87726-A9BE-E1F5-76D0-30DD2FD5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Simulation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E3547E20-57A0-3BEA-95F0-913AB970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1" y="1709898"/>
            <a:ext cx="7034830" cy="36374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B51461B-BAB5-8DEC-66F8-1D52559E4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154" y="1521023"/>
            <a:ext cx="405511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99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31C92-8D65-0C6E-E18D-C84DB2F55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487726-A9BE-E1F5-76D0-30DD2FD50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Simulation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4DD83BD-134A-6F8F-4C27-5DD5C2169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" r="21318"/>
          <a:stretch/>
        </p:blipFill>
        <p:spPr bwMode="auto">
          <a:xfrm>
            <a:off x="4749517" y="1300898"/>
            <a:ext cx="6782005" cy="4745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427DA2-A88C-6C20-29AC-762BC225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6" y="2710497"/>
            <a:ext cx="4064000" cy="14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86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9163DC4-C9AD-F20D-F8F6-E4ED2DE69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616" y="3840761"/>
            <a:ext cx="2100749" cy="2100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6" name="Picture 4" descr="No photo description available.">
            <a:extLst>
              <a:ext uri="{FF2B5EF4-FFF2-40B4-BE49-F238E27FC236}">
                <a16:creationId xmlns:a16="http://schemas.microsoft.com/office/drawing/2014/main" id="{7897617B-ABD6-7693-F419-886EE815B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6" y="1315615"/>
            <a:ext cx="4226767" cy="422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0D38505-AAD0-6B96-84D7-A59CE99E8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8" b="183"/>
          <a:stretch/>
        </p:blipFill>
        <p:spPr bwMode="auto">
          <a:xfrm>
            <a:off x="6089781" y="1903444"/>
            <a:ext cx="5757264" cy="363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10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3DC7F-A9E9-0227-4FC2-7B8AFC55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5" y="2096595"/>
            <a:ext cx="4037321" cy="3031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79F2E278-56D9-10BF-B4CA-5985A5AFD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52" y="1479701"/>
            <a:ext cx="6484153" cy="3898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sz="1600" b="1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07F4F5-E488-DA5C-527D-B3DF55524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157" y="2246704"/>
            <a:ext cx="8481685" cy="2364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06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sz="1600" b="1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2085A-91C2-ECAC-C780-DBAC615A74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34" y="1960986"/>
            <a:ext cx="276733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MT121 - Sensor for point level detection - ifm">
            <a:extLst>
              <a:ext uri="{FF2B5EF4-FFF2-40B4-BE49-F238E27FC236}">
                <a16:creationId xmlns:a16="http://schemas.microsoft.com/office/drawing/2014/main" id="{568F1652-DF52-FBAE-15CF-FA15CFEB2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36" y="4040421"/>
            <a:ext cx="1927547" cy="192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tterfly valve, throttle DN250 with pneumatic actuator AT140 HPControl">
            <a:extLst>
              <a:ext uri="{FF2B5EF4-FFF2-40B4-BE49-F238E27FC236}">
                <a16:creationId xmlns:a16="http://schemas.microsoft.com/office/drawing/2014/main" id="{D27EA1F8-8F01-2D48-AEE9-055B1155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726" y="1008562"/>
            <a:ext cx="1179508" cy="190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NTAIR SUDMO LKV NC DN 50-80 / 1.4404 DN2&amp;#034; PN10 BUTTERFLY VALVE.  STAINLESS. | eBay">
            <a:extLst>
              <a:ext uri="{FF2B5EF4-FFF2-40B4-BE49-F238E27FC236}">
                <a16:creationId xmlns:a16="http://schemas.microsoft.com/office/drawing/2014/main" id="{65F4DD01-26E0-88EC-4A3C-0B32F1AC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625" y="1045722"/>
            <a:ext cx="2163639" cy="43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 Phase AC Gear Motor, Voltage: 220-440 V AC, Frequency: 50-60 Hz">
            <a:extLst>
              <a:ext uri="{FF2B5EF4-FFF2-40B4-BE49-F238E27FC236}">
                <a16:creationId xmlns:a16="http://schemas.microsoft.com/office/drawing/2014/main" id="{AE5ED8A1-9B70-CCA6-2582-C342FB1E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27" y="357914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àn hình HMI TP1200 COMFORT - 6AV2124-0MC01-0AX0 -MTEE.VN">
            <a:extLst>
              <a:ext uri="{FF2B5EF4-FFF2-40B4-BE49-F238E27FC236}">
                <a16:creationId xmlns:a16="http://schemas.microsoft.com/office/drawing/2014/main" id="{A427D709-151D-482A-74F4-61A5CED2A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16811" r="5467" b="8331"/>
          <a:stretch/>
        </p:blipFill>
        <p:spPr bwMode="auto">
          <a:xfrm>
            <a:off x="513603" y="1109780"/>
            <a:ext cx="2889464" cy="242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339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System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sz="1600" b="1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Toàn tập về SQL Server cho người mới bắt đầu">
            <a:extLst>
              <a:ext uri="{FF2B5EF4-FFF2-40B4-BE49-F238E27FC236}">
                <a16:creationId xmlns:a16="http://schemas.microsoft.com/office/drawing/2014/main" id="{7982E57C-667B-0DB4-36E7-082E6AA6A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6"/>
          <a:stretch/>
        </p:blipFill>
        <p:spPr bwMode="auto">
          <a:xfrm>
            <a:off x="515170" y="1058844"/>
            <a:ext cx="2176231" cy="1817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 descr="Siemens Simatic TIA Portal v18.0 Free Download - FileCR">
            <a:extLst>
              <a:ext uri="{FF2B5EF4-FFF2-40B4-BE49-F238E27FC236}">
                <a16:creationId xmlns:a16="http://schemas.microsoft.com/office/drawing/2014/main" id="{2FE3855E-C6AF-28A2-6B4F-3C082FED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50" y="1276865"/>
            <a:ext cx="1896297" cy="18962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Visual Studio 2022 Community System Requirements - Burak Boğa">
            <a:extLst>
              <a:ext uri="{FF2B5EF4-FFF2-40B4-BE49-F238E27FC236}">
                <a16:creationId xmlns:a16="http://schemas.microsoft.com/office/drawing/2014/main" id="{7FF72BDA-25EE-D983-BCC5-E35EC7B74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" r="8399"/>
          <a:stretch/>
        </p:blipFill>
        <p:spPr bwMode="auto">
          <a:xfrm>
            <a:off x="6823227" y="4273704"/>
            <a:ext cx="2377040" cy="1419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6" name="Picture 8" descr="Tải và cài đặt PLC SIM Advance – Automation">
            <a:extLst>
              <a:ext uri="{FF2B5EF4-FFF2-40B4-BE49-F238E27FC236}">
                <a16:creationId xmlns:a16="http://schemas.microsoft.com/office/drawing/2014/main" id="{CA882D95-F78E-267D-6059-207AA6DD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610" y="1884769"/>
            <a:ext cx="2520274" cy="1417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8" name="Picture 10" descr="Software WINCC Professional">
            <a:extLst>
              <a:ext uri="{FF2B5EF4-FFF2-40B4-BE49-F238E27FC236}">
                <a16:creationId xmlns:a16="http://schemas.microsoft.com/office/drawing/2014/main" id="{76DDB9AB-EE12-7DDD-9705-71C7A1824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473" y="4061071"/>
            <a:ext cx="2013874" cy="1619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6AD29DA-2524-7854-8BEA-2DAAF16D9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81147" y="1343652"/>
            <a:ext cx="1495683" cy="14956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2" descr="C# Tutorial ~ Compitionpoint in 2023 | Vodafone logo, Tech company logos,  Company logo">
            <a:extLst>
              <a:ext uri="{FF2B5EF4-FFF2-40B4-BE49-F238E27FC236}">
                <a16:creationId xmlns:a16="http://schemas.microsoft.com/office/drawing/2014/main" id="{C7EBC136-CB53-95B7-2782-250B6E123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178" y="4184877"/>
            <a:ext cx="1495684" cy="1495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6D3E0E1-155D-8D01-7C4F-62CB9A36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0613" y="3349538"/>
            <a:ext cx="2256980" cy="2256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950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sz="1600" b="1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4C025-42D6-07FF-1CA7-5654DBC8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2294206"/>
            <a:ext cx="383159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68157D-C0A3-6F43-C58A-E0B3E7C1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813" y="1492250"/>
            <a:ext cx="3962400" cy="387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E8293-0CD4-7056-1E23-22F3DD46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648" y="1987550"/>
            <a:ext cx="338836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0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System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77C3F0B4-33B1-59F1-B9B1-5B0862A2A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557" y="1187450"/>
            <a:ext cx="2762885" cy="448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9333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1215</TotalTime>
  <Words>121</Words>
  <Application>Microsoft Office PowerPoint</Application>
  <PresentationFormat>Widescreen</PresentationFormat>
  <Paragraphs>53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Lato</vt:lpstr>
      <vt:lpstr>Office Theme</vt:lpstr>
      <vt:lpstr>PowerPoint Presentation</vt:lpstr>
      <vt:lpstr>PowerPoint Presentation</vt:lpstr>
      <vt:lpstr>I. Introduction</vt:lpstr>
      <vt:lpstr>I. Introduction</vt:lpstr>
      <vt:lpstr>II. System Design</vt:lpstr>
      <vt:lpstr>II. System Design</vt:lpstr>
      <vt:lpstr>II. System Design</vt:lpstr>
      <vt:lpstr>II. Control System</vt:lpstr>
      <vt:lpstr>II. System Design</vt:lpstr>
      <vt:lpstr>II. Control System</vt:lpstr>
      <vt:lpstr>II. Control System</vt:lpstr>
      <vt:lpstr>II. Control System</vt:lpstr>
      <vt:lpstr>II. Control System</vt:lpstr>
      <vt:lpstr>II. Control System</vt:lpstr>
      <vt:lpstr>II. Simulation </vt:lpstr>
      <vt:lpstr>II. Simulation </vt:lpstr>
      <vt:lpstr>II. Simulation </vt:lpstr>
      <vt:lpstr>II. Simulation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Regalia Solaris</cp:lastModifiedBy>
  <cp:revision>6</cp:revision>
  <dcterms:created xsi:type="dcterms:W3CDTF">2021-05-28T04:32:29Z</dcterms:created>
  <dcterms:modified xsi:type="dcterms:W3CDTF">2023-08-08T13:54:07Z</dcterms:modified>
</cp:coreProperties>
</file>